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4" r:id="rId9"/>
    <p:sldId id="261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1D48E-4021-44A2-99CC-8E83D4BD0BC4}" v="35" dt="2026-01-27T10:42:31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c. Lucie Patková" userId="466d2fb4-f0bf-41a6-8a95-529f1f782114" providerId="ADAL" clId="{4AEFF72A-0EAB-47AA-A244-FCB63B3F5810}"/>
    <pc:docChg chg="undo custSel modSld">
      <pc:chgData name="Bc. Lucie Patková" userId="466d2fb4-f0bf-41a6-8a95-529f1f782114" providerId="ADAL" clId="{4AEFF72A-0EAB-47AA-A244-FCB63B3F5810}" dt="2026-01-27T10:42:31.147" v="214"/>
      <pc:docMkLst>
        <pc:docMk/>
      </pc:docMkLst>
      <pc:sldChg chg="addSp delSp modSp mod setBg">
        <pc:chgData name="Bc. Lucie Patková" userId="466d2fb4-f0bf-41a6-8a95-529f1f782114" providerId="ADAL" clId="{4AEFF72A-0EAB-47AA-A244-FCB63B3F5810}" dt="2026-01-27T10:40:32.860" v="187" actId="20577"/>
        <pc:sldMkLst>
          <pc:docMk/>
          <pc:sldMk cId="1212093435" sldId="256"/>
        </pc:sldMkLst>
        <pc:spChg chg="mod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2" creationId="{E4444821-8390-4759-BCD3-A6B40AB28BD5}"/>
          </ac:spMkLst>
        </pc:spChg>
        <pc:spChg chg="mod">
          <ac:chgData name="Bc. Lucie Patková" userId="466d2fb4-f0bf-41a6-8a95-529f1f782114" providerId="ADAL" clId="{4AEFF72A-0EAB-47AA-A244-FCB63B3F5810}" dt="2026-01-27T10:40:32.860" v="187" actId="20577"/>
          <ac:spMkLst>
            <pc:docMk/>
            <pc:sldMk cId="1212093435" sldId="256"/>
            <ac:spMk id="3" creationId="{A20A80EF-29B6-4E07-8A2D-3EA3AC423FF5}"/>
          </ac:spMkLst>
        </pc:spChg>
        <pc:spChg chg="add del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3079" creationId="{FA69AAE0-49D5-4C8B-8BA2-55898C00E05E}"/>
          </ac:spMkLst>
        </pc:spChg>
        <pc:spChg chg="add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3084" creationId="{E91DC736-0EF8-4F87-9146-EBF1D2EE4D3D}"/>
          </ac:spMkLst>
        </pc:spChg>
        <pc:spChg chg="add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3086" creationId="{097CD68E-23E3-4007-8847-CD0944C4F7BE}"/>
          </ac:spMkLst>
        </pc:spChg>
        <pc:spChg chg="add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3088" creationId="{AF2F604E-43BE-4DC3-B983-E071523364F8}"/>
          </ac:spMkLst>
        </pc:spChg>
        <pc:spChg chg="add">
          <ac:chgData name="Bc. Lucie Patková" userId="466d2fb4-f0bf-41a6-8a95-529f1f782114" providerId="ADAL" clId="{4AEFF72A-0EAB-47AA-A244-FCB63B3F5810}" dt="2026-01-27T10:31:45.084" v="36" actId="26606"/>
          <ac:spMkLst>
            <pc:docMk/>
            <pc:sldMk cId="1212093435" sldId="256"/>
            <ac:spMk id="3090" creationId="{08C9B587-E65E-4B52-B37C-ABEBB6E87928}"/>
          </ac:spMkLst>
        </pc:spChg>
        <pc:picChg chg="del mod">
          <ac:chgData name="Bc. Lucie Patková" userId="466d2fb4-f0bf-41a6-8a95-529f1f782114" providerId="ADAL" clId="{4AEFF72A-0EAB-47AA-A244-FCB63B3F5810}" dt="2026-01-27T10:31:40.728" v="35" actId="478"/>
          <ac:picMkLst>
            <pc:docMk/>
            <pc:sldMk cId="1212093435" sldId="256"/>
            <ac:picMk id="4" creationId="{E1171CB0-587F-484C-A855-1B1560C146D0}"/>
          </ac:picMkLst>
        </pc:picChg>
        <pc:picChg chg="add mod">
          <ac:chgData name="Bc. Lucie Patková" userId="466d2fb4-f0bf-41a6-8a95-529f1f782114" providerId="ADAL" clId="{4AEFF72A-0EAB-47AA-A244-FCB63B3F5810}" dt="2026-01-27T10:32:21.909" v="39" actId="1076"/>
          <ac:picMkLst>
            <pc:docMk/>
            <pc:sldMk cId="1212093435" sldId="256"/>
            <ac:picMk id="5" creationId="{68FFB6E1-8FA2-0685-2F63-43D6BF30EA2C}"/>
          </ac:picMkLst>
        </pc:picChg>
        <pc:picChg chg="del">
          <ac:chgData name="Bc. Lucie Patková" userId="466d2fb4-f0bf-41a6-8a95-529f1f782114" providerId="ADAL" clId="{4AEFF72A-0EAB-47AA-A244-FCB63B3F5810}" dt="2026-01-27T10:30:44.057" v="27" actId="478"/>
          <ac:picMkLst>
            <pc:docMk/>
            <pc:sldMk cId="1212093435" sldId="256"/>
            <ac:picMk id="7" creationId="{43D260DD-72A4-407B-9927-B3A8E6A19582}"/>
          </ac:picMkLst>
        </pc:picChg>
        <pc:picChg chg="del">
          <ac:chgData name="Bc. Lucie Patková" userId="466d2fb4-f0bf-41a6-8a95-529f1f782114" providerId="ADAL" clId="{4AEFF72A-0EAB-47AA-A244-FCB63B3F5810}" dt="2026-01-27T10:30:45.264" v="29" actId="478"/>
          <ac:picMkLst>
            <pc:docMk/>
            <pc:sldMk cId="1212093435" sldId="256"/>
            <ac:picMk id="10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10:30:44.571" v="28" actId="478"/>
          <ac:picMkLst>
            <pc:docMk/>
            <pc:sldMk cId="1212093435" sldId="256"/>
            <ac:picMk id="11" creationId="{00000000-0000-0000-0000-000000000000}"/>
          </ac:picMkLst>
        </pc:picChg>
        <pc:picChg chg="add mod ord">
          <ac:chgData name="Bc. Lucie Patková" userId="466d2fb4-f0bf-41a6-8a95-529f1f782114" providerId="ADAL" clId="{4AEFF72A-0EAB-47AA-A244-FCB63B3F5810}" dt="2026-01-27T10:31:45.084" v="36" actId="26606"/>
          <ac:picMkLst>
            <pc:docMk/>
            <pc:sldMk cId="1212093435" sldId="256"/>
            <ac:picMk id="3074" creationId="{B01D02EE-99D6-707E-A6A5-7C09ADADE82C}"/>
          </ac:picMkLst>
        </pc:picChg>
      </pc:sldChg>
      <pc:sldChg chg="addSp delSp modSp mod setBg">
        <pc:chgData name="Bc. Lucie Patková" userId="466d2fb4-f0bf-41a6-8a95-529f1f782114" providerId="ADAL" clId="{4AEFF72A-0EAB-47AA-A244-FCB63B3F5810}" dt="2026-01-27T10:42:31.147" v="214"/>
        <pc:sldMkLst>
          <pc:docMk/>
          <pc:sldMk cId="2535071724" sldId="257"/>
        </pc:sldMkLst>
        <pc:spChg chg="mod">
          <ac:chgData name="Bc. Lucie Patková" userId="466d2fb4-f0bf-41a6-8a95-529f1f782114" providerId="ADAL" clId="{4AEFF72A-0EAB-47AA-A244-FCB63B3F5810}" dt="2026-01-27T10:41:58.362" v="205" actId="14100"/>
          <ac:spMkLst>
            <pc:docMk/>
            <pc:sldMk cId="2535071724" sldId="257"/>
            <ac:spMk id="2" creationId="{0259BFC3-CBAA-48B1-81A7-98CD8010EFE6}"/>
          </ac:spMkLst>
        </pc:spChg>
        <pc:spChg chg="mod">
          <ac:chgData name="Bc. Lucie Patková" userId="466d2fb4-f0bf-41a6-8a95-529f1f782114" providerId="ADAL" clId="{4AEFF72A-0EAB-47AA-A244-FCB63B3F5810}" dt="2026-01-27T10:42:07.064" v="208" actId="1076"/>
          <ac:spMkLst>
            <pc:docMk/>
            <pc:sldMk cId="2535071724" sldId="257"/>
            <ac:spMk id="9" creationId="{2B5AF22F-15F9-490A-B61A-6F2B6241F705}"/>
          </ac:spMkLst>
        </pc:spChg>
        <pc:spChg chg="add del">
          <ac:chgData name="Bc. Lucie Patková" userId="466d2fb4-f0bf-41a6-8a95-529f1f782114" providerId="ADAL" clId="{4AEFF72A-0EAB-47AA-A244-FCB63B3F5810}" dt="2026-01-27T10:30:14.065" v="19" actId="26606"/>
          <ac:spMkLst>
            <pc:docMk/>
            <pc:sldMk cId="2535071724" sldId="257"/>
            <ac:spMk id="1031" creationId="{04812C46-200A-4DEB-A05E-3ED6C68C2387}"/>
          </ac:spMkLst>
        </pc:spChg>
        <pc:spChg chg="add del">
          <ac:chgData name="Bc. Lucie Patková" userId="466d2fb4-f0bf-41a6-8a95-529f1f782114" providerId="ADAL" clId="{4AEFF72A-0EAB-47AA-A244-FCB63B3F5810}" dt="2026-01-27T10:30:14.065" v="19" actId="26606"/>
          <ac:spMkLst>
            <pc:docMk/>
            <pc:sldMk cId="2535071724" sldId="257"/>
            <ac:spMk id="1033" creationId="{D1EA859B-E555-4109-94F3-6700E046E008}"/>
          </ac:spMkLst>
        </pc:spChg>
        <pc:spChg chg="add del">
          <ac:chgData name="Bc. Lucie Patková" userId="466d2fb4-f0bf-41a6-8a95-529f1f782114" providerId="ADAL" clId="{4AEFF72A-0EAB-47AA-A244-FCB63B3F5810}" dt="2026-01-27T10:39:19.172" v="132" actId="26606"/>
          <ac:spMkLst>
            <pc:docMk/>
            <pc:sldMk cId="2535071724" sldId="257"/>
            <ac:spMk id="1035" creationId="{04812C46-200A-4DEB-A05E-3ED6C68C2387}"/>
          </ac:spMkLst>
        </pc:spChg>
        <pc:spChg chg="add del">
          <ac:chgData name="Bc. Lucie Patková" userId="466d2fb4-f0bf-41a6-8a95-529f1f782114" providerId="ADAL" clId="{4AEFF72A-0EAB-47AA-A244-FCB63B3F5810}" dt="2026-01-27T10:39:19.172" v="132" actId="26606"/>
          <ac:spMkLst>
            <pc:docMk/>
            <pc:sldMk cId="2535071724" sldId="257"/>
            <ac:spMk id="1036" creationId="{D1EA859B-E555-4109-94F3-6700E046E008}"/>
          </ac:spMkLst>
        </pc:spChg>
        <pc:spChg chg="add del">
          <ac:chgData name="Bc. Lucie Patková" userId="466d2fb4-f0bf-41a6-8a95-529f1f782114" providerId="ADAL" clId="{4AEFF72A-0EAB-47AA-A244-FCB63B3F5810}" dt="2026-01-27T10:39:13.473" v="128" actId="26606"/>
          <ac:spMkLst>
            <pc:docMk/>
            <pc:sldMk cId="2535071724" sldId="257"/>
            <ac:spMk id="1041" creationId="{99F1FFA9-D672-408C-9220-ADEEC6ABDD09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43" creationId="{F04E4CBA-303B-48BD-8451-C2701CB0EEBF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44" creationId="{231BF440-39FA-4087-84CC-2EEC0BBDAF29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45" creationId="{F6CA58B3-AFCC-4A40-9882-50D5080879B0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47" creationId="{75C56826-D4E5-42ED-8529-079651CB3005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49" creationId="{82095FCE-EF05-4443-B97A-85DEE3A5CA17}"/>
          </ac:spMkLst>
        </pc:spChg>
        <pc:spChg chg="add del">
          <ac:chgData name="Bc. Lucie Patková" userId="466d2fb4-f0bf-41a6-8a95-529f1f782114" providerId="ADAL" clId="{4AEFF72A-0EAB-47AA-A244-FCB63B3F5810}" dt="2026-01-27T10:39:17.199" v="130" actId="26606"/>
          <ac:spMkLst>
            <pc:docMk/>
            <pc:sldMk cId="2535071724" sldId="257"/>
            <ac:spMk id="1051" creationId="{CA00AE6B-AA30-4CF8-BA6F-339B780AD76C}"/>
          </ac:spMkLst>
        </pc:spChg>
        <pc:spChg chg="add del">
          <ac:chgData name="Bc. Lucie Patková" userId="466d2fb4-f0bf-41a6-8a95-529f1f782114" providerId="ADAL" clId="{4AEFF72A-0EAB-47AA-A244-FCB63B3F5810}" dt="2026-01-27T10:39:19.172" v="132" actId="26606"/>
          <ac:spMkLst>
            <pc:docMk/>
            <pc:sldMk cId="2535071724" sldId="257"/>
            <ac:spMk id="1053" creationId="{889AE703-9EC1-473D-8723-8E991E88520E}"/>
          </ac:spMkLst>
        </pc:spChg>
        <pc:picChg chg="del">
          <ac:chgData name="Bc. Lucie Patková" userId="466d2fb4-f0bf-41a6-8a95-529f1f782114" providerId="ADAL" clId="{4AEFF72A-0EAB-47AA-A244-FCB63B3F5810}" dt="2026-01-27T09:42:31.417" v="13" actId="478"/>
          <ac:picMkLst>
            <pc:docMk/>
            <pc:sldMk cId="2535071724" sldId="257"/>
            <ac:picMk id="11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26.993" v="9" actId="478"/>
          <ac:picMkLst>
            <pc:docMk/>
            <pc:sldMk cId="2535071724" sldId="257"/>
            <ac:picMk id="13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27.535" v="10" actId="478"/>
          <ac:picMkLst>
            <pc:docMk/>
            <pc:sldMk cId="2535071724" sldId="257"/>
            <ac:picMk id="17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29.532" v="11" actId="478"/>
          <ac:picMkLst>
            <pc:docMk/>
            <pc:sldMk cId="2535071724" sldId="257"/>
            <ac:picMk id="18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30.839" v="12" actId="478"/>
          <ac:picMkLst>
            <pc:docMk/>
            <pc:sldMk cId="2535071724" sldId="257"/>
            <ac:picMk id="19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32.305" v="15" actId="478"/>
          <ac:picMkLst>
            <pc:docMk/>
            <pc:sldMk cId="2535071724" sldId="257"/>
            <ac:picMk id="20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09:42:31.858" v="14" actId="478"/>
          <ac:picMkLst>
            <pc:docMk/>
            <pc:sldMk cId="2535071724" sldId="257"/>
            <ac:picMk id="22" creationId="{00000000-0000-0000-0000-000000000000}"/>
          </ac:picMkLst>
        </pc:picChg>
        <pc:picChg chg="add mod ord">
          <ac:chgData name="Bc. Lucie Patková" userId="466d2fb4-f0bf-41a6-8a95-529f1f782114" providerId="ADAL" clId="{4AEFF72A-0EAB-47AA-A244-FCB63B3F5810}" dt="2026-01-27T10:39:19.172" v="132" actId="26606"/>
          <ac:picMkLst>
            <pc:docMk/>
            <pc:sldMk cId="2535071724" sldId="257"/>
            <ac:picMk id="1026" creationId="{79C13B55-EF80-A176-E338-FDACF52F72BA}"/>
          </ac:picMkLst>
        </pc:picChg>
        <pc:picChg chg="add mod ord">
          <ac:chgData name="Bc. Lucie Patková" userId="466d2fb4-f0bf-41a6-8a95-529f1f782114" providerId="ADAL" clId="{4AEFF72A-0EAB-47AA-A244-FCB63B3F5810}" dt="2026-01-27T10:39:19.392" v="133" actId="1076"/>
          <ac:picMkLst>
            <pc:docMk/>
            <pc:sldMk cId="2535071724" sldId="257"/>
            <ac:picMk id="1028" creationId="{144ABE9B-3AA5-1244-90E9-93D93FE640BC}"/>
          </ac:picMkLst>
        </pc:picChg>
        <pc:picChg chg="add mod">
          <ac:chgData name="Bc. Lucie Patková" userId="466d2fb4-f0bf-41a6-8a95-529f1f782114" providerId="ADAL" clId="{4AEFF72A-0EAB-47AA-A244-FCB63B3F5810}" dt="2026-01-27T10:42:31.147" v="214"/>
          <ac:picMkLst>
            <pc:docMk/>
            <pc:sldMk cId="2535071724" sldId="257"/>
            <ac:picMk id="1030" creationId="{89451C4C-A463-7843-0C6B-559A58A09496}"/>
          </ac:picMkLst>
        </pc:picChg>
      </pc:sldChg>
      <pc:sldChg chg="addSp modSp mod setBg">
        <pc:chgData name="Bc. Lucie Patková" userId="466d2fb4-f0bf-41a6-8a95-529f1f782114" providerId="ADAL" clId="{4AEFF72A-0EAB-47AA-A244-FCB63B3F5810}" dt="2026-01-27T10:32:50.934" v="42" actId="1076"/>
        <pc:sldMkLst>
          <pc:docMk/>
          <pc:sldMk cId="4191924806" sldId="258"/>
        </pc:sldMkLst>
        <pc:spChg chg="mo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2" creationId="{BEA502C4-DBCA-4411-B1A5-44F222624793}"/>
          </ac:spMkLst>
        </pc:spChg>
        <pc:spChg chg="mo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11" creationId="{F21DE3CF-327D-48C6-A727-62C288E4A4FB}"/>
          </ac:spMkLst>
        </pc:spChg>
        <pc:spChg chg="ad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16" creationId="{07977D39-626F-40D7-B00F-16E02602DD5A}"/>
          </ac:spMkLst>
        </pc:spChg>
        <pc:spChg chg="ad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18" creationId="{B905CDE4-B751-4B3E-B625-6E59F8903414}"/>
          </ac:spMkLst>
        </pc:spChg>
        <pc:spChg chg="ad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20" creationId="{08108C16-F4C0-44AA-999D-17BD39219B24}"/>
          </ac:spMkLst>
        </pc:spChg>
        <pc:spChg chg="ad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22" creationId="{CDC29AC1-2821-4FCC-B597-88DAF39C36FE}"/>
          </ac:spMkLst>
        </pc:spChg>
        <pc:spChg chg="add">
          <ac:chgData name="Bc. Lucie Patková" userId="466d2fb4-f0bf-41a6-8a95-529f1f782114" providerId="ADAL" clId="{4AEFF72A-0EAB-47AA-A244-FCB63B3F5810}" dt="2026-01-27T10:32:47.414" v="40" actId="26606"/>
          <ac:spMkLst>
            <pc:docMk/>
            <pc:sldMk cId="4191924806" sldId="258"/>
            <ac:spMk id="24" creationId="{C8F10CB3-3B5E-4C7A-98CF-B87454DDFA39}"/>
          </ac:spMkLst>
        </pc:spChg>
        <pc:picChg chg="mod ord">
          <ac:chgData name="Bc. Lucie Patková" userId="466d2fb4-f0bf-41a6-8a95-529f1f782114" providerId="ADAL" clId="{4AEFF72A-0EAB-47AA-A244-FCB63B3F5810}" dt="2026-01-27T10:32:47.414" v="40" actId="26606"/>
          <ac:picMkLst>
            <pc:docMk/>
            <pc:sldMk cId="4191924806" sldId="258"/>
            <ac:picMk id="5" creationId="{06083A04-2F00-4B50-AB72-F95B8D6E8485}"/>
          </ac:picMkLst>
        </pc:picChg>
        <pc:picChg chg="mod">
          <ac:chgData name="Bc. Lucie Patková" userId="466d2fb4-f0bf-41a6-8a95-529f1f782114" providerId="ADAL" clId="{4AEFF72A-0EAB-47AA-A244-FCB63B3F5810}" dt="2026-01-27T10:32:50.934" v="42" actId="1076"/>
          <ac:picMkLst>
            <pc:docMk/>
            <pc:sldMk cId="4191924806" sldId="258"/>
            <ac:picMk id="6" creationId="{4C1E4FEF-55C1-44E3-B543-DAE632E142EE}"/>
          </ac:picMkLst>
        </pc:picChg>
        <pc:picChg chg="mod ord">
          <ac:chgData name="Bc. Lucie Patková" userId="466d2fb4-f0bf-41a6-8a95-529f1f782114" providerId="ADAL" clId="{4AEFF72A-0EAB-47AA-A244-FCB63B3F5810}" dt="2026-01-27T10:32:47.414" v="40" actId="26606"/>
          <ac:picMkLst>
            <pc:docMk/>
            <pc:sldMk cId="4191924806" sldId="258"/>
            <ac:picMk id="8" creationId="{7281AC45-AD2F-46B6-BB8F-BD64046110DB}"/>
          </ac:picMkLst>
        </pc:picChg>
        <pc:picChg chg="mod ord">
          <ac:chgData name="Bc. Lucie Patková" userId="466d2fb4-f0bf-41a6-8a95-529f1f782114" providerId="ADAL" clId="{4AEFF72A-0EAB-47AA-A244-FCB63B3F5810}" dt="2026-01-27T10:32:47.414" v="40" actId="26606"/>
          <ac:picMkLst>
            <pc:docMk/>
            <pc:sldMk cId="4191924806" sldId="258"/>
            <ac:picMk id="10" creationId="{5CD908D5-FC3F-428A-9AAA-ABA195F50EAA}"/>
          </ac:picMkLst>
        </pc:picChg>
      </pc:sldChg>
      <pc:sldChg chg="addSp modSp mod setBg">
        <pc:chgData name="Bc. Lucie Patková" userId="466d2fb4-f0bf-41a6-8a95-529f1f782114" providerId="ADAL" clId="{4AEFF72A-0EAB-47AA-A244-FCB63B3F5810}" dt="2026-01-27T10:33:07.508" v="43" actId="26606"/>
        <pc:sldMkLst>
          <pc:docMk/>
          <pc:sldMk cId="1020485307" sldId="260"/>
        </pc:sldMkLst>
        <pc:spChg chg="mo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2" creationId="{54C4DF3C-31BA-4A85-ABAA-FCAF297F8E70}"/>
          </ac:spMkLst>
        </pc:spChg>
        <pc:spChg chg="ad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1031" creationId="{07977D39-626F-40D7-B00F-16E02602DD5A}"/>
          </ac:spMkLst>
        </pc:spChg>
        <pc:spChg chg="ad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1033" creationId="{B905CDE4-B751-4B3E-B625-6E59F8903414}"/>
          </ac:spMkLst>
        </pc:spChg>
        <pc:spChg chg="ad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1035" creationId="{08108C16-F4C0-44AA-999D-17BD39219B24}"/>
          </ac:spMkLst>
        </pc:spChg>
        <pc:spChg chg="ad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1037" creationId="{CDC29AC1-2821-4FCC-B597-88DAF39C36FE}"/>
          </ac:spMkLst>
        </pc:spChg>
        <pc:spChg chg="add">
          <ac:chgData name="Bc. Lucie Patková" userId="466d2fb4-f0bf-41a6-8a95-529f1f782114" providerId="ADAL" clId="{4AEFF72A-0EAB-47AA-A244-FCB63B3F5810}" dt="2026-01-27T10:33:07.508" v="43" actId="26606"/>
          <ac:spMkLst>
            <pc:docMk/>
            <pc:sldMk cId="1020485307" sldId="260"/>
            <ac:spMk id="1039" creationId="{C8F10CB3-3B5E-4C7A-98CF-B87454DDFA39}"/>
          </ac:spMkLst>
        </pc:spChg>
        <pc:picChg chg="mod ord">
          <ac:chgData name="Bc. Lucie Patková" userId="466d2fb4-f0bf-41a6-8a95-529f1f782114" providerId="ADAL" clId="{4AEFF72A-0EAB-47AA-A244-FCB63B3F5810}" dt="2026-01-27T10:33:07.508" v="43" actId="26606"/>
          <ac:picMkLst>
            <pc:docMk/>
            <pc:sldMk cId="1020485307" sldId="260"/>
            <ac:picMk id="3" creationId="{50A1AD38-8273-41E6-BF2A-BCC290CD1B0F}"/>
          </ac:picMkLst>
        </pc:picChg>
        <pc:picChg chg="mod ord">
          <ac:chgData name="Bc. Lucie Patková" userId="466d2fb4-f0bf-41a6-8a95-529f1f782114" providerId="ADAL" clId="{4AEFF72A-0EAB-47AA-A244-FCB63B3F5810}" dt="2026-01-27T10:33:07.508" v="43" actId="26606"/>
          <ac:picMkLst>
            <pc:docMk/>
            <pc:sldMk cId="1020485307" sldId="260"/>
            <ac:picMk id="4" creationId="{B890930D-3E46-4AA3-B159-C51293ABAAC2}"/>
          </ac:picMkLst>
        </pc:picChg>
        <pc:picChg chg="mod">
          <ac:chgData name="Bc. Lucie Patková" userId="466d2fb4-f0bf-41a6-8a95-529f1f782114" providerId="ADAL" clId="{4AEFF72A-0EAB-47AA-A244-FCB63B3F5810}" dt="2026-01-27T10:33:07.508" v="43" actId="26606"/>
          <ac:picMkLst>
            <pc:docMk/>
            <pc:sldMk cId="1020485307" sldId="260"/>
            <ac:picMk id="12" creationId="{11795134-8BA7-41CB-B603-1A15C8004834}"/>
          </ac:picMkLst>
        </pc:picChg>
        <pc:picChg chg="mod ord">
          <ac:chgData name="Bc. Lucie Patková" userId="466d2fb4-f0bf-41a6-8a95-529f1f782114" providerId="ADAL" clId="{4AEFF72A-0EAB-47AA-A244-FCB63B3F5810}" dt="2026-01-27T10:33:07.508" v="43" actId="26606"/>
          <ac:picMkLst>
            <pc:docMk/>
            <pc:sldMk cId="1020485307" sldId="260"/>
            <ac:picMk id="1026" creationId="{CEE2A074-49B4-4AFB-AC0F-2896981673D0}"/>
          </ac:picMkLst>
        </pc:picChg>
      </pc:sldChg>
      <pc:sldChg chg="addSp delSp modSp mod setBg setClrOvrMap">
        <pc:chgData name="Bc. Lucie Patková" userId="466d2fb4-f0bf-41a6-8a95-529f1f782114" providerId="ADAL" clId="{4AEFF72A-0EAB-47AA-A244-FCB63B3F5810}" dt="2026-01-27T10:35:02.786" v="97" actId="26606"/>
        <pc:sldMkLst>
          <pc:docMk/>
          <pc:sldMk cId="2639448847" sldId="261"/>
        </pc:sldMkLst>
        <pc:spChg chg="mod ord">
          <ac:chgData name="Bc. Lucie Patková" userId="466d2fb4-f0bf-41a6-8a95-529f1f782114" providerId="ADAL" clId="{4AEFF72A-0EAB-47AA-A244-FCB63B3F5810}" dt="2026-01-27T10:35:02.786" v="97" actId="26606"/>
          <ac:spMkLst>
            <pc:docMk/>
            <pc:sldMk cId="2639448847" sldId="261"/>
            <ac:spMk id="2" creationId="{3FE6A2F1-0D85-4FE7-81CE-77388D107D32}"/>
          </ac:spMkLst>
        </pc:spChg>
        <pc:spChg chg="mod ord">
          <ac:chgData name="Bc. Lucie Patková" userId="466d2fb4-f0bf-41a6-8a95-529f1f782114" providerId="ADAL" clId="{4AEFF72A-0EAB-47AA-A244-FCB63B3F5810}" dt="2026-01-27T10:35:02.786" v="97" actId="26606"/>
          <ac:spMkLst>
            <pc:docMk/>
            <pc:sldMk cId="2639448847" sldId="261"/>
            <ac:spMk id="3" creationId="{E73B134C-2379-4F99-8CCE-24322335F235}"/>
          </ac:spMkLst>
        </pc:spChg>
        <pc:spChg chg="add del">
          <ac:chgData name="Bc. Lucie Patková" userId="466d2fb4-f0bf-41a6-8a95-529f1f782114" providerId="ADAL" clId="{4AEFF72A-0EAB-47AA-A244-FCB63B3F5810}" dt="2026-01-27T10:35:00.511" v="94" actId="26606"/>
          <ac:spMkLst>
            <pc:docMk/>
            <pc:sldMk cId="2639448847" sldId="261"/>
            <ac:spMk id="15" creationId="{5CB593EA-2F98-479F-B4C4-F366571FA64D}"/>
          </ac:spMkLst>
        </pc:spChg>
        <pc:spChg chg="add del">
          <ac:chgData name="Bc. Lucie Patková" userId="466d2fb4-f0bf-41a6-8a95-529f1f782114" providerId="ADAL" clId="{4AEFF72A-0EAB-47AA-A244-FCB63B3F5810}" dt="2026-01-27T10:35:00.511" v="94" actId="26606"/>
          <ac:spMkLst>
            <pc:docMk/>
            <pc:sldMk cId="2639448847" sldId="261"/>
            <ac:spMk id="17" creationId="{39BEB6D0-9E4E-4221-93D1-74ABECEE9EFC}"/>
          </ac:spMkLst>
        </pc:spChg>
        <pc:spChg chg="add del">
          <ac:chgData name="Bc. Lucie Patková" userId="466d2fb4-f0bf-41a6-8a95-529f1f782114" providerId="ADAL" clId="{4AEFF72A-0EAB-47AA-A244-FCB63B3F5810}" dt="2026-01-27T10:35:02.786" v="96" actId="26606"/>
          <ac:spMkLst>
            <pc:docMk/>
            <pc:sldMk cId="2639448847" sldId="261"/>
            <ac:spMk id="19" creationId="{08108C16-F4C0-44AA-999D-17BD39219B24}"/>
          </ac:spMkLst>
        </pc:spChg>
        <pc:spChg chg="add del">
          <ac:chgData name="Bc. Lucie Patková" userId="466d2fb4-f0bf-41a6-8a95-529f1f782114" providerId="ADAL" clId="{4AEFF72A-0EAB-47AA-A244-FCB63B3F5810}" dt="2026-01-27T10:35:02.786" v="96" actId="26606"/>
          <ac:spMkLst>
            <pc:docMk/>
            <pc:sldMk cId="2639448847" sldId="261"/>
            <ac:spMk id="20" creationId="{07977D39-626F-40D7-B00F-16E02602DD5A}"/>
          </ac:spMkLst>
        </pc:spChg>
        <pc:spChg chg="add del">
          <ac:chgData name="Bc. Lucie Patková" userId="466d2fb4-f0bf-41a6-8a95-529f1f782114" providerId="ADAL" clId="{4AEFF72A-0EAB-47AA-A244-FCB63B3F5810}" dt="2026-01-27T10:35:02.786" v="96" actId="26606"/>
          <ac:spMkLst>
            <pc:docMk/>
            <pc:sldMk cId="2639448847" sldId="261"/>
            <ac:spMk id="21" creationId="{C8F10CB3-3B5E-4C7A-98CF-B87454DDFA39}"/>
          </ac:spMkLst>
        </pc:spChg>
        <pc:spChg chg="add del">
          <ac:chgData name="Bc. Lucie Patková" userId="466d2fb4-f0bf-41a6-8a95-529f1f782114" providerId="ADAL" clId="{4AEFF72A-0EAB-47AA-A244-FCB63B3F5810}" dt="2026-01-27T10:35:02.786" v="96" actId="26606"/>
          <ac:spMkLst>
            <pc:docMk/>
            <pc:sldMk cId="2639448847" sldId="261"/>
            <ac:spMk id="22" creationId="{B905CDE4-B751-4B3E-B625-6E59F8903414}"/>
          </ac:spMkLst>
        </pc:spChg>
        <pc:spChg chg="add">
          <ac:chgData name="Bc. Lucie Patková" userId="466d2fb4-f0bf-41a6-8a95-529f1f782114" providerId="ADAL" clId="{4AEFF72A-0EAB-47AA-A244-FCB63B3F5810}" dt="2026-01-27T10:35:02.786" v="97" actId="26606"/>
          <ac:spMkLst>
            <pc:docMk/>
            <pc:sldMk cId="2639448847" sldId="261"/>
            <ac:spMk id="24" creationId="{5CB593EA-2F98-479F-B4C4-F366571FA64D}"/>
          </ac:spMkLst>
        </pc:spChg>
        <pc:spChg chg="add">
          <ac:chgData name="Bc. Lucie Patková" userId="466d2fb4-f0bf-41a6-8a95-529f1f782114" providerId="ADAL" clId="{4AEFF72A-0EAB-47AA-A244-FCB63B3F5810}" dt="2026-01-27T10:35:02.786" v="97" actId="26606"/>
          <ac:spMkLst>
            <pc:docMk/>
            <pc:sldMk cId="2639448847" sldId="261"/>
            <ac:spMk id="25" creationId="{39BEB6D0-9E4E-4221-93D1-74ABECEE9EFC}"/>
          </ac:spMkLst>
        </pc:spChg>
        <pc:picChg chg="mod ord">
          <ac:chgData name="Bc. Lucie Patková" userId="466d2fb4-f0bf-41a6-8a95-529f1f782114" providerId="ADAL" clId="{4AEFF72A-0EAB-47AA-A244-FCB63B3F5810}" dt="2026-01-27T10:35:02.786" v="97" actId="26606"/>
          <ac:picMkLst>
            <pc:docMk/>
            <pc:sldMk cId="2639448847" sldId="261"/>
            <ac:picMk id="4" creationId="{CC7BFF0D-3E73-49B9-BE99-1ED8E4202E53}"/>
          </ac:picMkLst>
        </pc:picChg>
        <pc:picChg chg="mod">
          <ac:chgData name="Bc. Lucie Patková" userId="466d2fb4-f0bf-41a6-8a95-529f1f782114" providerId="ADAL" clId="{4AEFF72A-0EAB-47AA-A244-FCB63B3F5810}" dt="2026-01-27T10:35:02.786" v="97" actId="26606"/>
          <ac:picMkLst>
            <pc:docMk/>
            <pc:sldMk cId="2639448847" sldId="261"/>
            <ac:picMk id="7" creationId="{2008C524-450C-4AFD-9CF7-8ECA9FFFA132}"/>
          </ac:picMkLst>
        </pc:picChg>
        <pc:picChg chg="mod ord">
          <ac:chgData name="Bc. Lucie Patková" userId="466d2fb4-f0bf-41a6-8a95-529f1f782114" providerId="ADAL" clId="{4AEFF72A-0EAB-47AA-A244-FCB63B3F5810}" dt="2026-01-27T10:35:02.786" v="97" actId="26606"/>
          <ac:picMkLst>
            <pc:docMk/>
            <pc:sldMk cId="2639448847" sldId="261"/>
            <ac:picMk id="8" creationId="{170EE4B6-1E69-4423-A3BC-6F195BF6C447}"/>
          </ac:picMkLst>
        </pc:picChg>
        <pc:picChg chg="mod ord">
          <ac:chgData name="Bc. Lucie Patková" userId="466d2fb4-f0bf-41a6-8a95-529f1f782114" providerId="ADAL" clId="{4AEFF72A-0EAB-47AA-A244-FCB63B3F5810}" dt="2026-01-27T10:35:02.786" v="97" actId="26606"/>
          <ac:picMkLst>
            <pc:docMk/>
            <pc:sldMk cId="2639448847" sldId="261"/>
            <ac:picMk id="9" creationId="{845254E7-C371-4EDB-B321-B8C22CE52E54}"/>
          </ac:picMkLst>
        </pc:picChg>
        <pc:picChg chg="mod ord">
          <ac:chgData name="Bc. Lucie Patková" userId="466d2fb4-f0bf-41a6-8a95-529f1f782114" providerId="ADAL" clId="{4AEFF72A-0EAB-47AA-A244-FCB63B3F5810}" dt="2026-01-27T10:35:02.786" v="97" actId="26606"/>
          <ac:picMkLst>
            <pc:docMk/>
            <pc:sldMk cId="2639448847" sldId="261"/>
            <ac:picMk id="10" creationId="{ACE393FA-5568-4760-8F1C-59E274BB0E81}"/>
          </ac:picMkLst>
        </pc:picChg>
      </pc:sldChg>
      <pc:sldChg chg="addSp delSp modSp mod setBg">
        <pc:chgData name="Bc. Lucie Patková" userId="466d2fb4-f0bf-41a6-8a95-529f1f782114" providerId="ADAL" clId="{4AEFF72A-0EAB-47AA-A244-FCB63B3F5810}" dt="2026-01-27T10:30:38.573" v="26" actId="26606"/>
        <pc:sldMkLst>
          <pc:docMk/>
          <pc:sldMk cId="2569097441" sldId="262"/>
        </pc:sldMkLst>
        <pc:spChg chg="mod ord">
          <ac:chgData name="Bc. Lucie Patková" userId="466d2fb4-f0bf-41a6-8a95-529f1f782114" providerId="ADAL" clId="{4AEFF72A-0EAB-47AA-A244-FCB63B3F5810}" dt="2026-01-27T10:30:38.573" v="26" actId="26606"/>
          <ac:spMkLst>
            <pc:docMk/>
            <pc:sldMk cId="2569097441" sldId="262"/>
            <ac:spMk id="6" creationId="{38889998-D2F2-4F1D-AEB6-0CC9CF636943}"/>
          </ac:spMkLst>
        </pc:spChg>
        <pc:spChg chg="add">
          <ac:chgData name="Bc. Lucie Patková" userId="466d2fb4-f0bf-41a6-8a95-529f1f782114" providerId="ADAL" clId="{4AEFF72A-0EAB-47AA-A244-FCB63B3F5810}" dt="2026-01-27T10:30:38.573" v="26" actId="26606"/>
          <ac:spMkLst>
            <pc:docMk/>
            <pc:sldMk cId="2569097441" sldId="262"/>
            <ac:spMk id="2055" creationId="{04812C46-200A-4DEB-A05E-3ED6C68C2387}"/>
          </ac:spMkLst>
        </pc:spChg>
        <pc:spChg chg="add">
          <ac:chgData name="Bc. Lucie Patková" userId="466d2fb4-f0bf-41a6-8a95-529f1f782114" providerId="ADAL" clId="{4AEFF72A-0EAB-47AA-A244-FCB63B3F5810}" dt="2026-01-27T10:30:38.573" v="26" actId="26606"/>
          <ac:spMkLst>
            <pc:docMk/>
            <pc:sldMk cId="2569097441" sldId="262"/>
            <ac:spMk id="2057" creationId="{D1EA859B-E555-4109-94F3-6700E046E008}"/>
          </ac:spMkLst>
        </pc:spChg>
        <pc:picChg chg="del">
          <ac:chgData name="Bc. Lucie Patková" userId="466d2fb4-f0bf-41a6-8a95-529f1f782114" providerId="ADAL" clId="{4AEFF72A-0EAB-47AA-A244-FCB63B3F5810}" dt="2026-01-27T10:30:34.833" v="24" actId="478"/>
          <ac:picMkLst>
            <pc:docMk/>
            <pc:sldMk cId="2569097441" sldId="262"/>
            <ac:picMk id="7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10:30:34.374" v="23" actId="478"/>
          <ac:picMkLst>
            <pc:docMk/>
            <pc:sldMk cId="2569097441" sldId="262"/>
            <ac:picMk id="8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10:30:33.901" v="22" actId="478"/>
          <ac:picMkLst>
            <pc:docMk/>
            <pc:sldMk cId="2569097441" sldId="262"/>
            <ac:picMk id="9" creationId="{00000000-0000-0000-0000-000000000000}"/>
          </ac:picMkLst>
        </pc:picChg>
        <pc:picChg chg="del">
          <ac:chgData name="Bc. Lucie Patková" userId="466d2fb4-f0bf-41a6-8a95-529f1f782114" providerId="ADAL" clId="{4AEFF72A-0EAB-47AA-A244-FCB63B3F5810}" dt="2026-01-27T10:30:33.422" v="21" actId="478"/>
          <ac:picMkLst>
            <pc:docMk/>
            <pc:sldMk cId="2569097441" sldId="262"/>
            <ac:picMk id="10" creationId="{00000000-0000-0000-0000-000000000000}"/>
          </ac:picMkLst>
        </pc:picChg>
        <pc:picChg chg="add mod">
          <ac:chgData name="Bc. Lucie Patková" userId="466d2fb4-f0bf-41a6-8a95-529f1f782114" providerId="ADAL" clId="{4AEFF72A-0EAB-47AA-A244-FCB63B3F5810}" dt="2026-01-27T10:30:38.573" v="26" actId="26606"/>
          <ac:picMkLst>
            <pc:docMk/>
            <pc:sldMk cId="2569097441" sldId="262"/>
            <ac:picMk id="2050" creationId="{9612C136-3F7D-6435-3B0F-36A9BA516D59}"/>
          </ac:picMkLst>
        </pc:picChg>
      </pc:sldChg>
      <pc:sldChg chg="addSp modSp mod setBg">
        <pc:chgData name="Bc. Lucie Patková" userId="466d2fb4-f0bf-41a6-8a95-529f1f782114" providerId="ADAL" clId="{4AEFF72A-0EAB-47AA-A244-FCB63B3F5810}" dt="2026-01-27T10:33:21.668" v="48" actId="1076"/>
        <pc:sldMkLst>
          <pc:docMk/>
          <pc:sldMk cId="1230641406" sldId="263"/>
        </pc:sldMkLst>
        <pc:spChg chg="mo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4" creationId="{2C716E08-2B73-426E-A5EB-7D31585BD256}"/>
          </ac:spMkLst>
        </pc:spChg>
        <pc:spChg chg="mo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5" creationId="{60F3D4DF-F4C8-4A49-8CA2-6325BE35A402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21" creationId="{07977D39-626F-40D7-B00F-16E02602DD5A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23" creationId="{B905CDE4-B751-4B3E-B625-6E59F8903414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25" creationId="{08108C16-F4C0-44AA-999D-17BD39219B24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27" creationId="{CDC29AC1-2821-4FCC-B597-88DAF39C36FE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29" creationId="{0640CCAE-325C-4DD0-BB26-38BF690F3BBB}"/>
          </ac:spMkLst>
        </pc:spChg>
        <pc:spChg chg="add">
          <ac:chgData name="Bc. Lucie Patková" userId="466d2fb4-f0bf-41a6-8a95-529f1f782114" providerId="ADAL" clId="{4AEFF72A-0EAB-47AA-A244-FCB63B3F5810}" dt="2026-01-27T10:33:17.435" v="44" actId="26606"/>
          <ac:spMkLst>
            <pc:docMk/>
            <pc:sldMk cId="1230641406" sldId="263"/>
            <ac:spMk id="31" creationId="{C8F10CB3-3B5E-4C7A-98CF-B87454DDFA39}"/>
          </ac:spMkLst>
        </pc:spChg>
        <pc:picChg chg="mod">
          <ac:chgData name="Bc. Lucie Patková" userId="466d2fb4-f0bf-41a6-8a95-529f1f782114" providerId="ADAL" clId="{4AEFF72A-0EAB-47AA-A244-FCB63B3F5810}" dt="2026-01-27T10:33:17.435" v="44" actId="26606"/>
          <ac:picMkLst>
            <pc:docMk/>
            <pc:sldMk cId="1230641406" sldId="263"/>
            <ac:picMk id="7" creationId="{81C24D54-C8AF-44AC-9FC1-EEFA50D67328}"/>
          </ac:picMkLst>
        </pc:picChg>
        <pc:picChg chg="mod ord">
          <ac:chgData name="Bc. Lucie Patková" userId="466d2fb4-f0bf-41a6-8a95-529f1f782114" providerId="ADAL" clId="{4AEFF72A-0EAB-47AA-A244-FCB63B3F5810}" dt="2026-01-27T10:33:21.668" v="48" actId="1076"/>
          <ac:picMkLst>
            <pc:docMk/>
            <pc:sldMk cId="1230641406" sldId="263"/>
            <ac:picMk id="16" creationId="{48F18894-15F5-4E15-95A3-C4547D43DFBD}"/>
          </ac:picMkLst>
        </pc:picChg>
      </pc:sldChg>
      <pc:sldChg chg="addSp delSp modSp mod setBg">
        <pc:chgData name="Bc. Lucie Patková" userId="466d2fb4-f0bf-41a6-8a95-529f1f782114" providerId="ADAL" clId="{4AEFF72A-0EAB-47AA-A244-FCB63B3F5810}" dt="2026-01-27T10:34:45.492" v="92" actId="5793"/>
        <pc:sldMkLst>
          <pc:docMk/>
          <pc:sldMk cId="626003233" sldId="264"/>
        </pc:sldMkLst>
        <pc:spChg chg="mod">
          <ac:chgData name="Bc. Lucie Patková" userId="466d2fb4-f0bf-41a6-8a95-529f1f782114" providerId="ADAL" clId="{4AEFF72A-0EAB-47AA-A244-FCB63B3F5810}" dt="2026-01-27T10:33:29.862" v="49" actId="26606"/>
          <ac:spMkLst>
            <pc:docMk/>
            <pc:sldMk cId="626003233" sldId="264"/>
            <ac:spMk id="4" creationId="{F2C72DED-CB7C-4E63-9B13-EB4C4AE22DEA}"/>
          </ac:spMkLst>
        </pc:spChg>
        <pc:spChg chg="mod ord">
          <ac:chgData name="Bc. Lucie Patková" userId="466d2fb4-f0bf-41a6-8a95-529f1f782114" providerId="ADAL" clId="{4AEFF72A-0EAB-47AA-A244-FCB63B3F5810}" dt="2026-01-27T10:34:45.492" v="92" actId="5793"/>
          <ac:spMkLst>
            <pc:docMk/>
            <pc:sldMk cId="626003233" sldId="264"/>
            <ac:spMk id="5" creationId="{1D437B81-30A1-4745-8FE0-D80663FCF7CE}"/>
          </ac:spMkLst>
        </pc:spChg>
        <pc:spChg chg="add">
          <ac:chgData name="Bc. Lucie Patková" userId="466d2fb4-f0bf-41a6-8a95-529f1f782114" providerId="ADAL" clId="{4AEFF72A-0EAB-47AA-A244-FCB63B3F5810}" dt="2026-01-27T10:33:29.862" v="49" actId="26606"/>
          <ac:spMkLst>
            <pc:docMk/>
            <pc:sldMk cId="626003233" sldId="264"/>
            <ac:spMk id="23" creationId="{FF93924A-10DF-4647-8C7A-115C0175774D}"/>
          </ac:spMkLst>
        </pc:spChg>
        <pc:picChg chg="del mod ord">
          <ac:chgData name="Bc. Lucie Patková" userId="466d2fb4-f0bf-41a6-8a95-529f1f782114" providerId="ADAL" clId="{4AEFF72A-0EAB-47AA-A244-FCB63B3F5810}" dt="2026-01-27T10:33:32.853" v="50" actId="478"/>
          <ac:picMkLst>
            <pc:docMk/>
            <pc:sldMk cId="626003233" sldId="264"/>
            <ac:picMk id="8" creationId="{A4F2BF19-A6BD-4601-9455-4935481C5243}"/>
          </ac:picMkLst>
        </pc:picChg>
        <pc:picChg chg="mod">
          <ac:chgData name="Bc. Lucie Patková" userId="466d2fb4-f0bf-41a6-8a95-529f1f782114" providerId="ADAL" clId="{4AEFF72A-0EAB-47AA-A244-FCB63B3F5810}" dt="2026-01-27T10:33:29.862" v="49" actId="26606"/>
          <ac:picMkLst>
            <pc:docMk/>
            <pc:sldMk cId="626003233" sldId="264"/>
            <ac:picMk id="10" creationId="{7E7018D2-A63E-4128-AC4D-64F26AD412F7}"/>
          </ac:picMkLst>
        </pc:picChg>
        <pc:picChg chg="mod ord">
          <ac:chgData name="Bc. Lucie Patková" userId="466d2fb4-f0bf-41a6-8a95-529f1f782114" providerId="ADAL" clId="{4AEFF72A-0EAB-47AA-A244-FCB63B3F5810}" dt="2026-01-27T10:33:29.862" v="49" actId="26606"/>
          <ac:picMkLst>
            <pc:docMk/>
            <pc:sldMk cId="626003233" sldId="264"/>
            <ac:picMk id="11" creationId="{797A9499-8608-450A-B608-B1EB6512AD6B}"/>
          </ac:picMkLst>
        </pc:picChg>
        <pc:picChg chg="mod">
          <ac:chgData name="Bc. Lucie Patková" userId="466d2fb4-f0bf-41a6-8a95-529f1f782114" providerId="ADAL" clId="{4AEFF72A-0EAB-47AA-A244-FCB63B3F5810}" dt="2026-01-27T10:33:29.862" v="49" actId="26606"/>
          <ac:picMkLst>
            <pc:docMk/>
            <pc:sldMk cId="626003233" sldId="264"/>
            <ac:picMk id="15" creationId="{EDBD9365-F795-47B0-A5BD-EB250D647CAB}"/>
          </ac:picMkLst>
        </pc:picChg>
        <pc:picChg chg="mod ord">
          <ac:chgData name="Bc. Lucie Patková" userId="466d2fb4-f0bf-41a6-8a95-529f1f782114" providerId="ADAL" clId="{4AEFF72A-0EAB-47AA-A244-FCB63B3F5810}" dt="2026-01-27T10:33:29.862" v="49" actId="26606"/>
          <ac:picMkLst>
            <pc:docMk/>
            <pc:sldMk cId="626003233" sldId="264"/>
            <ac:picMk id="17" creationId="{670548B9-18C2-438C-AFF9-1C38B02A54F1}"/>
          </ac:picMkLst>
        </pc:picChg>
        <pc:picChg chg="mod">
          <ac:chgData name="Bc. Lucie Patková" userId="466d2fb4-f0bf-41a6-8a95-529f1f782114" providerId="ADAL" clId="{4AEFF72A-0EAB-47AA-A244-FCB63B3F5810}" dt="2026-01-27T10:33:29.862" v="49" actId="26606"/>
          <ac:picMkLst>
            <pc:docMk/>
            <pc:sldMk cId="626003233" sldId="264"/>
            <ac:picMk id="18" creationId="{6C8DE7FE-041E-4A14-94BA-254F6FC88579}"/>
          </ac:picMkLst>
        </pc:picChg>
        <pc:picChg chg="add mod">
          <ac:chgData name="Bc. Lucie Patková" userId="466d2fb4-f0bf-41a6-8a95-529f1f782114" providerId="ADAL" clId="{4AEFF72A-0EAB-47AA-A244-FCB63B3F5810}" dt="2026-01-27T10:34:34.807" v="59" actId="1076"/>
          <ac:picMkLst>
            <pc:docMk/>
            <pc:sldMk cId="626003233" sldId="264"/>
            <ac:picMk id="4098" creationId="{FBC3B288-D306-A7AC-53C2-87EF4C739DE9}"/>
          </ac:picMkLst>
        </pc:picChg>
      </pc:sldChg>
      <pc:sldChg chg="addSp modSp mod setBg">
        <pc:chgData name="Bc. Lucie Patková" userId="466d2fb4-f0bf-41a6-8a95-529f1f782114" providerId="ADAL" clId="{4AEFF72A-0EAB-47AA-A244-FCB63B3F5810}" dt="2026-01-27T10:35:28.887" v="98" actId="26606"/>
        <pc:sldMkLst>
          <pc:docMk/>
          <pc:sldMk cId="2512752304" sldId="265"/>
        </pc:sldMkLst>
        <pc:spChg chg="mo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" creationId="{BD6D8ADB-28B3-4F88-8D12-4D938A4CB217}"/>
          </ac:spMkLst>
        </pc:spChg>
        <pc:spChg chg="mo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3" creationId="{63B82D3A-1F8B-4F54-BF64-2A69757EBF12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18" creationId="{07977D39-626F-40D7-B00F-16E02602DD5A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0" creationId="{B905CDE4-B751-4B3E-B625-6E59F8903414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2" creationId="{08108C16-F4C0-44AA-999D-17BD39219B24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4" creationId="{CDC29AC1-2821-4FCC-B597-88DAF39C36FE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6" creationId="{0640CCAE-325C-4DD0-BB26-38BF690F3BBB}"/>
          </ac:spMkLst>
        </pc:spChg>
        <pc:spChg chg="add">
          <ac:chgData name="Bc. Lucie Patková" userId="466d2fb4-f0bf-41a6-8a95-529f1f782114" providerId="ADAL" clId="{4AEFF72A-0EAB-47AA-A244-FCB63B3F5810}" dt="2026-01-27T10:35:28.887" v="98" actId="26606"/>
          <ac:spMkLst>
            <pc:docMk/>
            <pc:sldMk cId="2512752304" sldId="265"/>
            <ac:spMk id="28" creationId="{C8F10CB3-3B5E-4C7A-98CF-B87454DDFA39}"/>
          </ac:spMkLst>
        </pc:spChg>
        <pc:picChg chg="mod">
          <ac:chgData name="Bc. Lucie Patková" userId="466d2fb4-f0bf-41a6-8a95-529f1f782114" providerId="ADAL" clId="{4AEFF72A-0EAB-47AA-A244-FCB63B3F5810}" dt="2026-01-27T10:35:28.887" v="98" actId="26606"/>
          <ac:picMkLst>
            <pc:docMk/>
            <pc:sldMk cId="2512752304" sldId="265"/>
            <ac:picMk id="6" creationId="{4A221F5F-088A-472D-9AA9-20D1722E071D}"/>
          </ac:picMkLst>
        </pc:picChg>
        <pc:picChg chg="mod ord">
          <ac:chgData name="Bc. Lucie Patková" userId="466d2fb4-f0bf-41a6-8a95-529f1f782114" providerId="ADAL" clId="{4AEFF72A-0EAB-47AA-A244-FCB63B3F5810}" dt="2026-01-27T10:35:28.887" v="98" actId="26606"/>
          <ac:picMkLst>
            <pc:docMk/>
            <pc:sldMk cId="2512752304" sldId="265"/>
            <ac:picMk id="11" creationId="{233F77AA-1359-489D-A2A6-47A766F81D1F}"/>
          </ac:picMkLst>
        </pc:picChg>
      </pc:sldChg>
      <pc:sldChg chg="addSp modSp mod setBg setClrOvrMap">
        <pc:chgData name="Bc. Lucie Patková" userId="466d2fb4-f0bf-41a6-8a95-529f1f782114" providerId="ADAL" clId="{4AEFF72A-0EAB-47AA-A244-FCB63B3F5810}" dt="2026-01-27T10:35:37.750" v="99" actId="26606"/>
        <pc:sldMkLst>
          <pc:docMk/>
          <pc:sldMk cId="2940073302" sldId="266"/>
        </pc:sldMkLst>
        <pc:spChg chg="mod ord">
          <ac:chgData name="Bc. Lucie Patková" userId="466d2fb4-f0bf-41a6-8a95-529f1f782114" providerId="ADAL" clId="{4AEFF72A-0EAB-47AA-A244-FCB63B3F5810}" dt="2026-01-27T10:35:37.750" v="99" actId="26606"/>
          <ac:spMkLst>
            <pc:docMk/>
            <pc:sldMk cId="2940073302" sldId="266"/>
            <ac:spMk id="2" creationId="{6FDDF421-8720-46AE-9513-D745EC352316}"/>
          </ac:spMkLst>
        </pc:spChg>
        <pc:spChg chg="mod ord">
          <ac:chgData name="Bc. Lucie Patková" userId="466d2fb4-f0bf-41a6-8a95-529f1f782114" providerId="ADAL" clId="{4AEFF72A-0EAB-47AA-A244-FCB63B3F5810}" dt="2026-01-27T10:35:37.750" v="99" actId="26606"/>
          <ac:spMkLst>
            <pc:docMk/>
            <pc:sldMk cId="2940073302" sldId="266"/>
            <ac:spMk id="3" creationId="{16138E3D-2FA5-4473-8B5B-1D3A40ED8016}"/>
          </ac:spMkLst>
        </pc:spChg>
        <pc:spChg chg="add">
          <ac:chgData name="Bc. Lucie Patková" userId="466d2fb4-f0bf-41a6-8a95-529f1f782114" providerId="ADAL" clId="{4AEFF72A-0EAB-47AA-A244-FCB63B3F5810}" dt="2026-01-27T10:35:37.750" v="99" actId="26606"/>
          <ac:spMkLst>
            <pc:docMk/>
            <pc:sldMk cId="2940073302" sldId="266"/>
            <ac:spMk id="25" creationId="{5CB593EA-2F98-479F-B4C4-F366571FA64D}"/>
          </ac:spMkLst>
        </pc:spChg>
        <pc:spChg chg="add">
          <ac:chgData name="Bc. Lucie Patková" userId="466d2fb4-f0bf-41a6-8a95-529f1f782114" providerId="ADAL" clId="{4AEFF72A-0EAB-47AA-A244-FCB63B3F5810}" dt="2026-01-27T10:35:37.750" v="99" actId="26606"/>
          <ac:spMkLst>
            <pc:docMk/>
            <pc:sldMk cId="2940073302" sldId="266"/>
            <ac:spMk id="27" creationId="{39BEB6D0-9E4E-4221-93D1-74ABECEE9EFC}"/>
          </ac:spMkLst>
        </pc:spChg>
        <pc:picChg chg="mod or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10" creationId="{C9576393-52F9-47A3-85F8-77C2BB83283A}"/>
          </ac:picMkLst>
        </pc:picChg>
        <pc:picChg chg="mod or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12" creationId="{BCE196E4-6628-41D0-94E5-76C97CAC54D8}"/>
          </ac:picMkLst>
        </pc:picChg>
        <pc:picChg chg="mo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14" creationId="{AB83B7D4-EDCB-4D96-999A-F535A50269EE}"/>
          </ac:picMkLst>
        </pc:picChg>
        <pc:picChg chg="mo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16" creationId="{3A3EB675-32D6-45DB-99DC-B7F27288FAAF}"/>
          </ac:picMkLst>
        </pc:picChg>
        <pc:picChg chg="mod or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19" creationId="{03C61F56-AE3A-40ED-B89A-CE2A8F566196}"/>
          </ac:picMkLst>
        </pc:picChg>
        <pc:picChg chg="mod">
          <ac:chgData name="Bc. Lucie Patková" userId="466d2fb4-f0bf-41a6-8a95-529f1f782114" providerId="ADAL" clId="{4AEFF72A-0EAB-47AA-A244-FCB63B3F5810}" dt="2026-01-27T10:35:37.750" v="99" actId="26606"/>
          <ac:picMkLst>
            <pc:docMk/>
            <pc:sldMk cId="2940073302" sldId="266"/>
            <ac:picMk id="20" creationId="{BE51E24B-B2EF-4B60-B7CE-05AD4F1D81E0}"/>
          </ac:picMkLst>
        </pc:picChg>
      </pc:sldChg>
      <pc:sldChg chg="addSp delSp modSp mod">
        <pc:chgData name="Bc. Lucie Patková" userId="466d2fb4-f0bf-41a6-8a95-529f1f782114" providerId="ADAL" clId="{4AEFF72A-0EAB-47AA-A244-FCB63B3F5810}" dt="2026-01-27T10:38:19.711" v="124"/>
        <pc:sldMkLst>
          <pc:docMk/>
          <pc:sldMk cId="0" sldId="267"/>
        </pc:sldMkLst>
        <pc:picChg chg="add del mod">
          <ac:chgData name="Bc. Lucie Patková" userId="466d2fb4-f0bf-41a6-8a95-529f1f782114" providerId="ADAL" clId="{4AEFF72A-0EAB-47AA-A244-FCB63B3F5810}" dt="2026-01-27T10:35:58.077" v="107" actId="478"/>
          <ac:picMkLst>
            <pc:docMk/>
            <pc:sldMk cId="0" sldId="267"/>
            <ac:picMk id="5" creationId="{B79C18EC-992C-46F4-AF0C-2B7083416FCB}"/>
          </ac:picMkLst>
        </pc:picChg>
        <pc:picChg chg="add del mod">
          <ac:chgData name="Bc. Lucie Patková" userId="466d2fb4-f0bf-41a6-8a95-529f1f782114" providerId="ADAL" clId="{4AEFF72A-0EAB-47AA-A244-FCB63B3F5810}" dt="2026-01-27T10:35:57.407" v="106" actId="478"/>
          <ac:picMkLst>
            <pc:docMk/>
            <pc:sldMk cId="0" sldId="267"/>
            <ac:picMk id="6" creationId="{668ADA06-F12B-7485-BE3E-7A87F71C8598}"/>
          </ac:picMkLst>
        </pc:picChg>
        <pc:picChg chg="add mod">
          <ac:chgData name="Bc. Lucie Patková" userId="466d2fb4-f0bf-41a6-8a95-529f1f782114" providerId="ADAL" clId="{4AEFF72A-0EAB-47AA-A244-FCB63B3F5810}" dt="2026-01-27T10:38:19.711" v="124"/>
          <ac:picMkLst>
            <pc:docMk/>
            <pc:sldMk cId="0" sldId="267"/>
            <ac:picMk id="8" creationId="{E9699A32-4CBC-FB9D-9931-B8A23C9EFDBA}"/>
          </ac:picMkLst>
        </pc:picChg>
        <pc:picChg chg="del">
          <ac:chgData name="Bc. Lucie Patková" userId="466d2fb4-f0bf-41a6-8a95-529f1f782114" providerId="ADAL" clId="{4AEFF72A-0EAB-47AA-A244-FCB63B3F5810}" dt="2026-01-27T09:41:06.311" v="0" actId="478"/>
          <ac:picMkLst>
            <pc:docMk/>
            <pc:sldMk cId="0" sldId="267"/>
            <ac:picMk id="102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E08F6-040D-49D1-BF9F-ADABC119E933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8762B-33CD-44FF-AD67-39CD04D57A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30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762B-33CD-44FF-AD67-39CD04D57AAF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49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762B-33CD-44FF-AD67-39CD04D57AA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0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9C163-4552-4142-9BCC-CE9F199D5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4B1205-6C63-4748-BC5B-9A609B2B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DFF61C-0993-44D4-80C7-9DE0AC7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AD8A34-1F91-45AD-B12F-7F8C085F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C679D5-D7B7-4368-ADC0-A97665EE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71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B085D-D968-4441-AC65-C25512F9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EB349B-6F97-49C5-8DDC-9E336FD40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40F79E-2F5C-40C0-9DA0-E596019F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64D2E-F055-4E06-B284-AB6E3F80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562F0-E3AC-4520-9CF6-E246F85E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54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E15057-9415-4165-A00F-122BEF6E9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07131E-1F04-4A2D-9E7D-D784F96A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4143CC-B7EE-4C5A-98F9-7A29F26A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C5D44B-CA10-4B3B-9087-E7F0F616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3F13D7-329F-403E-8592-6F8E3E93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87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5A28E-B953-419B-AC24-D59AB430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A81064-ADA4-4848-8ADA-91278134E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119C4E-FD4B-4203-AB38-8494D759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4502EC-9D6E-4701-9C77-04FC96EC1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C63762-7987-4CFA-B1B8-5B39F956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4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F21A7-7AB2-49D3-B928-04512B28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63D079C-BBD1-4B61-A525-F72BA98F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DEB5F7-3F96-48D7-99B9-532D79B4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5A49AE-A814-42C1-AA97-D38549CF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A90590-805E-4442-9BE8-F4C5D588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3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69E40-B324-48DA-BF9A-71FEDAA8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2D597F-832A-4735-BED8-0450F4BF3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6296ADB-E335-41D1-ADAA-E1F913BDF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B4C21B-1CFF-46F3-8FAB-6A104463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EE253D-D874-476C-A391-506400CB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B17A19-BBCB-487F-9B1A-47413305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85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A502A-34B6-4547-8295-997B00B7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24202D2-9CE7-4212-A8CF-C9292774A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88A7F6F-6E70-4C3F-8EEA-1D3987605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C9FF48F-B998-42A7-AFEE-8CEFBEC85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BF93639-578E-4067-9623-44C9919C0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F257DC-69D8-4E46-B90C-7A249D56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6C5ACE-DA71-4268-BCCF-ECA46A22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7E92B84-98F9-4802-AD54-4B59309F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6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BB983-7C7B-47F8-93F7-EAE0EF4B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8F7618-D8E5-4537-A27A-FF5972A9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E58FEB-73CE-49B7-A2A3-3C06ADFC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ACEF52-7FF9-46FC-B01D-3E4B88FA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07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81CD1BA-BABA-466E-8A34-019AAD23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B532B19-FA7A-43C6-9429-500D149B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45507D-877F-43B0-A8B8-C37D330C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27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81438-516E-4CA4-9937-37E4ED68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534464-536E-4CCA-BA51-039C88A1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7AA58AE-A63D-44C4-BB57-CE1CC5DEE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2E59C8-AA96-462D-AF13-91BCD77E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78AD39-992B-4BEC-AB36-EA052895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A6A28D-454D-4866-B553-D60B7271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98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39B8B-CD40-40C1-B202-3EDD70E4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09A921-C33C-483E-B821-788B95DA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C0CADF5-ACED-4A62-AA7D-90F44175B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0A5410-D21B-42A0-85A9-5B32E520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12DF36-4692-49DF-A143-64AD1795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790290-AF50-43E8-ADA1-CDFDBBC6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80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953B28D-14D2-40A6-BB2B-5175C161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219801F-1EC3-4A7B-A49E-E280218C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2B0FF7-9B6A-4FFB-BEF8-7BDC230E5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5E9C2-AF7B-458A-89AE-4CEF4C77EF5D}" type="datetimeFigureOut">
              <a:rPr lang="cs-CZ" smtClean="0"/>
              <a:pPr/>
              <a:t>27.01.2026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28883A-31B4-48DE-89DC-F9DF54B4A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817959-13BC-443E-B85C-E03BF7F86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74E2D-BD2D-4142-8994-044AFC980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8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1D02EE-99D6-707E-A6A5-7C09ADAD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23872" b="6489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308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444821-8390-4759-BCD3-A6B40AB2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/>
              <a:t>Poskytované služby, </a:t>
            </a:r>
            <a:br>
              <a:rPr lang="cs-CZ" sz="4800" dirty="0"/>
            </a:br>
            <a:r>
              <a:rPr lang="cs-CZ" sz="4800" dirty="0"/>
              <a:t>základní činnosti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0A80EF-29B6-4E07-8A2D-3EA3AC423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970320" cy="1585790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Komunitní služby pro osoby se zdravotním postižením</a:t>
            </a:r>
          </a:p>
          <a:p>
            <a:pPr algn="l"/>
            <a:r>
              <a:rPr lang="cs-CZ" sz="2000" dirty="0"/>
              <a:t>CHRÁNĚNÉ BYDLENÍ - STARÉ MĚSTO</a:t>
            </a:r>
          </a:p>
          <a:p>
            <a:pPr algn="l"/>
            <a:r>
              <a:rPr lang="cs-CZ" sz="2000" dirty="0"/>
              <a:t>Velehradská 2196, 2197, Staré Město 686 03</a:t>
            </a:r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8FFB6E1-8FA2-0685-2F63-43D6BF30E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83965"/>
            <a:ext cx="2752725" cy="13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9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D8ADB-28B3-4F88-8D12-4D938A4C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1271531"/>
            <a:ext cx="4426755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Pomoc při uplatňování práv, oprávněných zájmů a obstarávání osobních záležitostí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3B82D3A-1F8B-4F54-BF64-2A69757EBF12}"/>
              </a:ext>
            </a:extLst>
          </p:cNvPr>
          <p:cNvSpPr txBox="1"/>
          <p:nvPr/>
        </p:nvSpPr>
        <p:spPr>
          <a:xfrm>
            <a:off x="913872" y="2110721"/>
            <a:ext cx="4426757" cy="2020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Zprostředkování informací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Hospodaření s penězi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Vyúčtování poskytovaných služeb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Jednání o obsahu smlouvy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Vyřizování běžných záležitostí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Podpora při řešení konfliktů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33F77AA-1359-489D-A2A6-47A766F81D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8261" r="25486" b="-5"/>
          <a:stretch>
            <a:fillRect/>
          </a:stretch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221F5F-088A-472D-9AA9-20D1722E07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8387" r="15363"/>
          <a:stretch>
            <a:fillRect/>
          </a:stretch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27B295-71B9-45A4-A973-CD8B5B501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" r="-4" b="14711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763DE04-1B9D-4ED2-ACE3-CDFB6187AF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156" r="12034" b="4"/>
          <a:stretch>
            <a:fillRect/>
          </a:stretch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A3D12F-4BF9-4256-B1FE-CC34823EE9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11" r="5" b="16687"/>
          <a:stretch>
            <a:fillRect/>
          </a:stretch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 descr="DSCN3802.JPG"/>
          <p:cNvPicPr>
            <a:picLocks noChangeAspect="1"/>
          </p:cNvPicPr>
          <p:nvPr/>
        </p:nvPicPr>
        <p:blipFill>
          <a:blip r:embed="rId7" cstate="print"/>
          <a:srcRect t="22522" r="-4" b="13151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275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83B7D4-EDCB-4D96-999A-F535A5026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r="17287" b="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A3EB675-32D6-45DB-99DC-B7F27288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r="5" b="5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E196E4-6628-41D0-94E5-76C97CAC5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6465" b="-2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E51E24B-B2EF-4B60-B7CE-05AD4F1D81E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0005" r="22020" b="-3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3C61F56-AE3A-40ED-B89A-CE2A8F5661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7698" b="15014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94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DDF421-8720-46AE-9513-D745EC35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Pomoc při osobní hygieně a poskytnutí podmínek pro osobní hygienu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9576393-52F9-47A3-85F8-77C2BB8328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14384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138E3D-2FA5-4473-8B5B-1D3A40ED8016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Podpora při osobní hygieně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Podpora při mytí vlasů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Podpora při péči o nehty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Podpora při použití WC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Podpora při použití inkontinenčních pomůcek</a:t>
            </a:r>
          </a:p>
        </p:txBody>
      </p:sp>
    </p:spTree>
    <p:extLst>
      <p:ext uri="{BB962C8B-B14F-4D97-AF65-F5344CB8AC3E}">
        <p14:creationId xmlns:p14="http://schemas.microsoft.com/office/powerpoint/2010/main" val="294007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E1AF0D3-4119-407C-BE86-43E9F23871AD}"/>
              </a:ext>
            </a:extLst>
          </p:cNvPr>
          <p:cNvSpPr txBox="1"/>
          <p:nvPr/>
        </p:nvSpPr>
        <p:spPr>
          <a:xfrm>
            <a:off x="1906621" y="700391"/>
            <a:ext cx="6806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/>
              <a:t>Fakultativní činnosti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F747E6-D2AB-4916-B799-4D13B5095656}"/>
              </a:ext>
            </a:extLst>
          </p:cNvPr>
          <p:cNvSpPr txBox="1"/>
          <p:nvPr/>
        </p:nvSpPr>
        <p:spPr>
          <a:xfrm>
            <a:off x="1215957" y="1902432"/>
            <a:ext cx="5490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použití služebního automobilu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3CC6907-967B-3537-4970-BA98F59FD5BE}"/>
              </a:ext>
            </a:extLst>
          </p:cNvPr>
          <p:cNvSpPr txBox="1"/>
          <p:nvPr/>
        </p:nvSpPr>
        <p:spPr>
          <a:xfrm>
            <a:off x="7707086" y="3611881"/>
            <a:ext cx="3849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/>
              <a:t>12,- Kč/1 kilometr</a:t>
            </a:r>
          </a:p>
        </p:txBody>
      </p:sp>
      <p:pic>
        <p:nvPicPr>
          <p:cNvPr id="8" name="Obrázek 7" descr="Obsah obrázku přeprava, text, vozidlo, Pozemní vozidlo&#10;&#10;Obsah generovaný pomocí AI může být nesprávný.">
            <a:extLst>
              <a:ext uri="{FF2B5EF4-FFF2-40B4-BE49-F238E27FC236}">
                <a16:creationId xmlns:a16="http://schemas.microsoft.com/office/drawing/2014/main" id="{E9699A32-4CBC-FB9D-9931-B8A23C9EF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04364"/>
            <a:ext cx="7032023" cy="394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C13B55-EF80-A176-E338-FDACF52F7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5366" b="-1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59BFC3-CBAA-48B1-81A7-98CD8010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2636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Bydlení </a:t>
            </a:r>
            <a:endParaRPr lang="en-US" sz="40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B5AF22F-15F9-490A-B61A-6F2B6241F705}"/>
              </a:ext>
            </a:extLst>
          </p:cNvPr>
          <p:cNvSpPr txBox="1"/>
          <p:nvPr/>
        </p:nvSpPr>
        <p:spPr>
          <a:xfrm>
            <a:off x="838200" y="1347214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Kuchyň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Pokoj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Koupelna a WC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9451C4C-A463-7843-0C6B-559A58A0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4" y="2497304"/>
            <a:ext cx="4542858" cy="3574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7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12C136-3F7D-6435-3B0F-36A9BA51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889998-D2F2-4F1D-AEB6-0CC9CF63694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Praní prádla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Žehlení prádla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Drobné opravy prádla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6909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502C4-DBCA-4411-B1A5-44F22262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Strava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21DE3CF-327D-48C6-A727-62C288E4A4FB}"/>
              </a:ext>
            </a:extLst>
          </p:cNvPr>
          <p:cNvSpPr txBox="1"/>
          <p:nvPr/>
        </p:nvSpPr>
        <p:spPr>
          <a:xfrm>
            <a:off x="720992" y="1941362"/>
            <a:ext cx="4492454" cy="2419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Zajištění obědů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Pomoc s přípravou stravy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Pomoc při nákupu potravin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Zajištění celodenní stravy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81AC45-AD2F-46B6-BB8F-BD6404611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3486" b="-4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DSCN3791.JPG"/>
          <p:cNvPicPr>
            <a:picLocks noChangeAspect="1"/>
          </p:cNvPicPr>
          <p:nvPr/>
        </p:nvPicPr>
        <p:blipFill>
          <a:blip r:embed="rId3" cstate="print"/>
          <a:srcRect l="12332" r="12668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083A04-2F00-4B50-AB72-F95B8D6E84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977" r="9337" b="1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1E4FEF-55C1-44E3-B543-DAE632E14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r="5" b="7618"/>
          <a:stretch>
            <a:fillRect/>
          </a:stretch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CD908D5-FC3F-428A-9AAA-ABA195F50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0" r="-4" b="8968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192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CB46C-4464-459F-A428-2B73756F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Pomoc při zajištění chodu v domácnosti</a:t>
            </a:r>
            <a:br>
              <a:rPr lang="cs-CZ" dirty="0"/>
            </a:b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4F8C52-D96B-4E22-B6BD-15AAA9DBAD40}"/>
              </a:ext>
            </a:extLst>
          </p:cNvPr>
          <p:cNvSpPr txBox="1"/>
          <p:nvPr/>
        </p:nvSpPr>
        <p:spPr>
          <a:xfrm>
            <a:off x="1098258" y="1690688"/>
            <a:ext cx="21966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Podpora při úklidu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Opravy v bytě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Údržba spotřebičů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8FD295-3E96-470F-AC42-9AA33E35D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10" y="1378744"/>
            <a:ext cx="2948690" cy="23084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B25E0E-FC84-4DCD-BFD6-6A93D36B7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37" y="1382553"/>
            <a:ext cx="3048938" cy="23084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217F456-BCFE-4EBE-AAD5-16DC3C4DE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52" y="3877145"/>
            <a:ext cx="2481559" cy="250144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3714441-5327-43E5-9CAE-E94AB6F8F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486" y="3877146"/>
            <a:ext cx="2611588" cy="250144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457528D-D68D-486B-8BC8-1CC6E5A0A0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4794" y="3997535"/>
            <a:ext cx="2555570" cy="238105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D7526FA-8375-417E-9452-02FA454210A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6764" y="2588033"/>
            <a:ext cx="2312967" cy="228028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0D5BB3B-1276-4AF4-8AFF-C9EFA14C8D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75199" y="3862204"/>
            <a:ext cx="1905000" cy="25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79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4C4DF3C-31BA-4A85-ABAA-FCAF297F8E70}"/>
              </a:ext>
            </a:extLst>
          </p:cNvPr>
          <p:cNvSpPr txBox="1"/>
          <p:nvPr/>
        </p:nvSpPr>
        <p:spPr>
          <a:xfrm>
            <a:off x="720992" y="1941362"/>
            <a:ext cx="4492454" cy="2419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Pomoc s nakupováním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Pomoc s penězi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Pomoc s léky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CEE2A074-49B4-4AFB-AC0F-28969816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>
            <a:fillRect/>
          </a:stretch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A1AD38-8273-41E6-BF2A-BCC290CD1B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497" r="8749" b="-4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1795134-8BA7-41CB-B603-1A15C8004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r="3" b="3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90930D-3E46-4AA3-B159-C51293ABA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014"/>
          <a:stretch>
            <a:fillRect/>
          </a:stretch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0BC32EB-5512-4B4F-8E06-2EA8C2F15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r="6577" b="5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048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C716E08-2B73-426E-A5EB-7D31585B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1271531"/>
            <a:ext cx="4426755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Výchovné, vzdělávací a aktivizační činnosti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F3D4DF-F4C8-4A49-8CA2-6325BE35A402}"/>
              </a:ext>
            </a:extLst>
          </p:cNvPr>
          <p:cNvSpPr txBox="1"/>
          <p:nvPr/>
        </p:nvSpPr>
        <p:spPr>
          <a:xfrm>
            <a:off x="913872" y="2110721"/>
            <a:ext cx="4426757" cy="2020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v komunikaci (opatrovníci, lékaři, odborníci)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Kontakt s rodinou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v orientace v neznámém prostředí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při vzdělávání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v partnerských vztazích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při hledání zaměstnání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Podpora při zajištění návazných služeb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8F18894-15F5-4E15-95A3-C4547D43DF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8442" r="3" b="25846"/>
          <a:stretch>
            <a:fillRect/>
          </a:stretch>
        </p:blipFill>
        <p:spPr>
          <a:xfrm>
            <a:off x="5597381" y="553643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6A75650-5B4F-4281-841B-BC775D9B4D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3" b="5438"/>
          <a:stretch>
            <a:fillRect/>
          </a:stretch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C24D54-C8AF-44AC-9FC1-EEFA50D67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22971" b="2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C49477-C82A-4DE6-A772-6E8723A4B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25517" b="4"/>
          <a:stretch>
            <a:fillRect/>
          </a:stretch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1" name="Obrázek 10" descr="DSCN3769.JPG"/>
          <p:cNvPicPr>
            <a:picLocks noChangeAspect="1"/>
          </p:cNvPicPr>
          <p:nvPr/>
        </p:nvPicPr>
        <p:blipFill>
          <a:blip r:embed="rId6" cstate="print"/>
          <a:srcRect t="12482" r="5" b="22048"/>
          <a:stretch>
            <a:fillRect/>
          </a:stretch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3A515E-A5B9-4A78-98ED-F4C152E4CC0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r="12707" b="-3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0641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C72DED-CB7C-4E63-9B13-EB4C4AE2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Zprostředkování kontaktu se společenským prostředím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E7018D2-A63E-4128-AC4D-64F26AD41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/>
          <a:stretch>
            <a:fillRect/>
          </a:stretch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DBD9365-F795-47B0-A5BD-EB250D647C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0776" r="4" b="4110"/>
          <a:stretch>
            <a:fillRect/>
          </a:stretch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D437B81-30A1-4745-8FE0-D80663FCF7CE}"/>
              </a:ext>
            </a:extLst>
          </p:cNvPr>
          <p:cNvSpPr txBox="1"/>
          <p:nvPr/>
        </p:nvSpPr>
        <p:spPr>
          <a:xfrm>
            <a:off x="838201" y="2384215"/>
            <a:ext cx="4802249" cy="374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Doprovod</a:t>
            </a:r>
            <a:r>
              <a:rPr lang="en-US" sz="2000" dirty="0"/>
              <a:t> k </a:t>
            </a:r>
            <a:r>
              <a:rPr lang="en-US" sz="2000" dirty="0" err="1"/>
              <a:t>lékaři</a:t>
            </a:r>
            <a:r>
              <a:rPr lang="en-US" sz="2000" dirty="0"/>
              <a:t>, do </a:t>
            </a:r>
            <a:r>
              <a:rPr lang="en-US" sz="2000" dirty="0" err="1"/>
              <a:t>zaměstnání</a:t>
            </a:r>
            <a:r>
              <a:rPr lang="en-US" sz="2000" dirty="0"/>
              <a:t>…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Využívání</a:t>
            </a:r>
            <a:r>
              <a:rPr lang="en-US" sz="2000" dirty="0"/>
              <a:t> </a:t>
            </a:r>
            <a:r>
              <a:rPr lang="en-US" sz="2000" dirty="0" err="1"/>
              <a:t>běžných</a:t>
            </a:r>
            <a:r>
              <a:rPr lang="en-US" sz="2000" dirty="0"/>
              <a:t> </a:t>
            </a:r>
            <a:r>
              <a:rPr lang="en-US" sz="2000" dirty="0" err="1"/>
              <a:t>služeb</a:t>
            </a:r>
            <a:r>
              <a:rPr lang="en-US" sz="2000" dirty="0"/>
              <a:t> – </a:t>
            </a:r>
            <a:r>
              <a:rPr lang="en-US" sz="2000" dirty="0" err="1"/>
              <a:t>kadeřnice</a:t>
            </a:r>
            <a:r>
              <a:rPr lang="en-US" sz="2000" dirty="0"/>
              <a:t>, </a:t>
            </a:r>
            <a:r>
              <a:rPr lang="en-US" sz="2000" dirty="0" err="1"/>
              <a:t>pedikúra</a:t>
            </a:r>
            <a:r>
              <a:rPr lang="en-US" sz="2000" dirty="0"/>
              <a:t>, </a:t>
            </a:r>
            <a:r>
              <a:rPr lang="en-US" sz="2000" dirty="0" err="1"/>
              <a:t>masáže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Doprovod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společenské</a:t>
            </a:r>
            <a:r>
              <a:rPr lang="en-US" sz="2000" dirty="0"/>
              <a:t> a </a:t>
            </a:r>
            <a:r>
              <a:rPr lang="en-US" sz="2000" dirty="0" err="1"/>
              <a:t>kulturní</a:t>
            </a:r>
            <a:r>
              <a:rPr lang="en-US" sz="2000" dirty="0"/>
              <a:t> </a:t>
            </a:r>
            <a:r>
              <a:rPr lang="en-US" sz="2000" dirty="0" err="1"/>
              <a:t>akce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Zajištění</a:t>
            </a:r>
            <a:r>
              <a:rPr lang="en-US" sz="2000" dirty="0"/>
              <a:t> </a:t>
            </a:r>
            <a:r>
              <a:rPr lang="en-US" sz="2000" dirty="0" err="1"/>
              <a:t>oslav</a:t>
            </a:r>
            <a:r>
              <a:rPr lang="en-US" sz="2000" dirty="0"/>
              <a:t>, </a:t>
            </a:r>
            <a:r>
              <a:rPr lang="en-US" sz="2000" dirty="0" err="1"/>
              <a:t>setkání</a:t>
            </a:r>
            <a:r>
              <a:rPr lang="en-US" sz="2000" dirty="0"/>
              <a:t> s </a:t>
            </a:r>
            <a:r>
              <a:rPr lang="en-US" sz="2000" dirty="0" err="1"/>
              <a:t>přáteli</a:t>
            </a:r>
            <a:r>
              <a:rPr lang="en-US" sz="2000" dirty="0"/>
              <a:t> a </a:t>
            </a:r>
            <a:r>
              <a:rPr lang="en-US" sz="2000" dirty="0" err="1"/>
              <a:t>rodinou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cestování</a:t>
            </a:r>
            <a:r>
              <a:rPr lang="en-US" sz="2000" dirty="0"/>
              <a:t> (</a:t>
            </a:r>
            <a:r>
              <a:rPr lang="cs-CZ" sz="2000" dirty="0"/>
              <a:t>veřejná doprava…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C8DE7FE-041E-4A14-94BA-254F6FC885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-4" b="1588"/>
          <a:stretch>
            <a:fillRect/>
          </a:stretch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70548B9-18C2-438C-AFF9-1C38B02A5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4" b="4"/>
          <a:stretch>
            <a:fillRect/>
          </a:stretch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7A9499-8608-450A-B608-B1EB6512AD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9068" r="-5" b="-5"/>
          <a:stretch>
            <a:fillRect/>
          </a:stretch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4098" name="Picture 2" descr="Poulička v Hradišti odstartovala! Ale občas vůbec nepřijede | Novinky ...">
            <a:extLst>
              <a:ext uri="{FF2B5EF4-FFF2-40B4-BE49-F238E27FC236}">
                <a16:creationId xmlns:a16="http://schemas.microsoft.com/office/drawing/2014/main" id="{FBC3B288-D306-A7AC-53C2-87EF4C73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93" y="1782581"/>
            <a:ext cx="2983787" cy="22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0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CE393FA-5568-4760-8F1C-59E274BB0E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922" r="7279" b="-1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5254E7-C371-4EDB-B321-B8C22CE52E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1134" r="9480" b="2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08C524-450C-4AFD-9CF7-8ECA9FFFA1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454" r="-3" b="14160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0EE4B6-1E69-4423-A3BC-6F195BF6C4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4831" r="26535" b="-3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C7BFF0D-3E73-49B9-BE99-1ED8E4202E5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4544" r="-1" b="-1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757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E6A2F1-0D85-4FE7-81CE-77388D10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Sociálně terapeutické činnosti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3B134C-2379-4F99-8CCE-24322335F235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Nácvik při užívání léků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Nácvik vaření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Nácvik praní a péče o prádlo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Nácvik při obsluze spotřebičů</a:t>
            </a:r>
          </a:p>
        </p:txBody>
      </p:sp>
    </p:spTree>
    <p:extLst>
      <p:ext uri="{BB962C8B-B14F-4D97-AF65-F5344CB8AC3E}">
        <p14:creationId xmlns:p14="http://schemas.microsoft.com/office/powerpoint/2010/main" val="2639448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256</Words>
  <Application>Microsoft Office PowerPoint</Application>
  <PresentationFormat>Širokoúhlá obrazovka</PresentationFormat>
  <Paragraphs>60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Poskytované služby,  základní činnosti</vt:lpstr>
      <vt:lpstr>Bydlení </vt:lpstr>
      <vt:lpstr>Prezentace aplikace PowerPoint</vt:lpstr>
      <vt:lpstr>Strava</vt:lpstr>
      <vt:lpstr>Pomoc při zajištění chodu v domácnosti </vt:lpstr>
      <vt:lpstr>Prezentace aplikace PowerPoint</vt:lpstr>
      <vt:lpstr>Výchovné, vzdělávací a aktivizační činnosti</vt:lpstr>
      <vt:lpstr>Zprostředkování kontaktu se společenským prostředím</vt:lpstr>
      <vt:lpstr>Sociálně terapeutické činnosti</vt:lpstr>
      <vt:lpstr>Pomoc při uplatňování práv, oprávněných zájmů a obstarávání osobních záležitostí</vt:lpstr>
      <vt:lpstr>Pomoc při osobní hygieně a poskytnutí podmínek pro osobní hygienu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ssl uh</dc:creator>
  <cp:lastModifiedBy>Bc. Lucie Patková</cp:lastModifiedBy>
  <cp:revision>64</cp:revision>
  <dcterms:created xsi:type="dcterms:W3CDTF">2017-11-30T12:45:52Z</dcterms:created>
  <dcterms:modified xsi:type="dcterms:W3CDTF">2026-01-27T10:42:40Z</dcterms:modified>
</cp:coreProperties>
</file>