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1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E08F6-040D-49D1-BF9F-ADABC119E933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8762B-33CD-44FF-AD67-39CD04D57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30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8762B-33CD-44FF-AD67-39CD04D57AA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49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8762B-33CD-44FF-AD67-39CD04D57AAF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0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9C163-4552-4142-9BCC-CE9F199D5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4B1205-6C63-4748-BC5B-9A609B2B2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DFF61C-0993-44D4-80C7-9DE0AC74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9C2-AF7B-458A-89AE-4CEF4C77EF5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AD8A34-1F91-45AD-B12F-7F8C085F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C679D5-D7B7-4368-ADC0-A97665EE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E2D-BD2D-4142-8994-044AFC980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71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B085D-D968-4441-AC65-C25512F9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0EB349B-6F97-49C5-8DDC-9E336FD40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40F79E-2F5C-40C0-9DA0-E596019F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9C2-AF7B-458A-89AE-4CEF4C77EF5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64D2E-F055-4E06-B284-AB6E3F80A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B562F0-E3AC-4520-9CF6-E246F85E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E2D-BD2D-4142-8994-044AFC980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54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2E15057-9415-4165-A00F-122BEF6E9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07131E-1F04-4A2D-9E7D-D784F96A2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4143CC-B7EE-4C5A-98F9-7A29F26AB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9C2-AF7B-458A-89AE-4CEF4C77EF5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C5D44B-CA10-4B3B-9087-E7F0F616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3F13D7-329F-403E-8592-6F8E3E93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E2D-BD2D-4142-8994-044AFC980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87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5A28E-B953-419B-AC24-D59AB430A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A81064-ADA4-4848-8ADA-91278134E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119C4E-FD4B-4203-AB38-8494D759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9C2-AF7B-458A-89AE-4CEF4C77EF5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4502EC-9D6E-4701-9C77-04FC96EC1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C63762-7987-4CFA-B1B8-5B39F956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E2D-BD2D-4142-8994-044AFC980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46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F21A7-7AB2-49D3-B928-04512B28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63D079C-BBD1-4B61-A525-F72BA98FA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DEB5F7-3F96-48D7-99B9-532D79B4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9C2-AF7B-458A-89AE-4CEF4C77EF5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5A49AE-A814-42C1-AA97-D38549CFD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A90590-805E-4442-9BE8-F4C5D5886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E2D-BD2D-4142-8994-044AFC980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3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69E40-B324-48DA-BF9A-71FEDAA8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2D597F-832A-4735-BED8-0450F4BF3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6296ADB-E335-41D1-ADAA-E1F913BDF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B4C21B-1CFF-46F3-8FAB-6A104463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9C2-AF7B-458A-89AE-4CEF4C77EF5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EE253D-D874-476C-A391-506400CB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B17A19-BBCB-487F-9B1A-47413305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E2D-BD2D-4142-8994-044AFC980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85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A502A-34B6-4547-8295-997B00B74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24202D2-9CE7-4212-A8CF-C9292774A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88A7F6F-6E70-4C3F-8EEA-1D3987605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C9FF48F-B998-42A7-AFEE-8CEFBEC85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BF93639-578E-4067-9623-44C9919C0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6F257DC-69D8-4E46-B90C-7A249D565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9C2-AF7B-458A-89AE-4CEF4C77EF5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86C5ACE-DA71-4268-BCCF-ECA46A22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E92B84-98F9-4802-AD54-4B59309F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E2D-BD2D-4142-8994-044AFC980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6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BB983-7C7B-47F8-93F7-EAE0EF4B9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B8F7618-D8E5-4537-A27A-FF5972A9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9C2-AF7B-458A-89AE-4CEF4C77EF5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E58FEB-73CE-49B7-A2A3-3C06ADFC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ACEF52-7FF9-46FC-B01D-3E4B88FA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E2D-BD2D-4142-8994-044AFC980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07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81CD1BA-BABA-466E-8A34-019AAD23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9C2-AF7B-458A-89AE-4CEF4C77EF5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532B19-FA7A-43C6-9429-500D149BB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45507D-877F-43B0-A8B8-C37D330C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E2D-BD2D-4142-8994-044AFC980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27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81438-516E-4CA4-9937-37E4ED68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534464-536E-4CCA-BA51-039C88A1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7AA58AE-A63D-44C4-BB57-CE1CC5DEE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2E59C8-AA96-462D-AF13-91BCD77ED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9C2-AF7B-458A-89AE-4CEF4C77EF5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78AD39-992B-4BEC-AB36-EA052895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A6A28D-454D-4866-B553-D60B7271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E2D-BD2D-4142-8994-044AFC980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98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39B8B-CD40-40C1-B202-3EDD70E45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009A921-C33C-483E-B821-788B95DAB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C0CADF5-ACED-4A62-AA7D-90F44175B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0A5410-D21B-42A0-85A9-5B32E520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E9C2-AF7B-458A-89AE-4CEF4C77EF5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12DF36-4692-49DF-A143-64AD1795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790290-AF50-43E8-ADA1-CDFDBBC6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4E2D-BD2D-4142-8994-044AFC980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80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953B28D-14D2-40A6-BB2B-5175C161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219801F-1EC3-4A7B-A49E-E280218CF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2B0FF7-9B6A-4FFB-BEF8-7BDC230E5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5E9C2-AF7B-458A-89AE-4CEF4C77EF5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28883A-31B4-48DE-89DC-F9DF54B4A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817959-13BC-443E-B85C-E03BF7F86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74E2D-BD2D-4142-8994-044AFC980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89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44821-8390-4759-BCD3-A6B40AB28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0221"/>
            <a:ext cx="8972145" cy="1319280"/>
          </a:xfrm>
        </p:spPr>
        <p:txBody>
          <a:bodyPr>
            <a:noAutofit/>
          </a:bodyPr>
          <a:lstStyle/>
          <a:p>
            <a:r>
              <a:rPr lang="cs-CZ" sz="4800" dirty="0"/>
              <a:t>Poskytované služby, </a:t>
            </a:r>
            <a:br>
              <a:rPr lang="cs-CZ" sz="4800" dirty="0"/>
            </a:br>
            <a:r>
              <a:rPr lang="cs-CZ" sz="4800" dirty="0"/>
              <a:t>základní činnosti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0A80EF-29B6-4E07-8A2D-3EA3AC423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64379"/>
            <a:ext cx="9144000" cy="1319280"/>
          </a:xfrm>
        </p:spPr>
        <p:txBody>
          <a:bodyPr/>
          <a:lstStyle/>
          <a:p>
            <a:r>
              <a:rPr lang="cs-CZ" dirty="0"/>
              <a:t>Komunitní služby pro osoby se zdravotním postižením</a:t>
            </a:r>
          </a:p>
          <a:p>
            <a:r>
              <a:rPr lang="cs-CZ" dirty="0"/>
              <a:t>CHRÁNĚNÉ BYDLENÍ - STARÉ MĚSTO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171CB0-587F-484C-A855-1B1560C146D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66" y="551085"/>
            <a:ext cx="5402837" cy="87888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" name="Obrázek 9" descr="426_8062_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5218" y="4134216"/>
            <a:ext cx="3333750" cy="2505075"/>
          </a:xfrm>
          <a:prstGeom prst="rect">
            <a:avLst/>
          </a:prstGeom>
        </p:spPr>
      </p:pic>
      <p:pic>
        <p:nvPicPr>
          <p:cNvPr id="11" name="Obrázek 10" descr="426_8064_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3433" y="4149969"/>
            <a:ext cx="3333750" cy="2442429"/>
          </a:xfrm>
          <a:prstGeom prst="rect">
            <a:avLst/>
          </a:prstGeom>
        </p:spPr>
      </p:pic>
      <p:pic>
        <p:nvPicPr>
          <p:cNvPr id="7" name="Obrázek 6" descr="426_8062_th.jpg">
            <a:extLst>
              <a:ext uri="{FF2B5EF4-FFF2-40B4-BE49-F238E27FC236}">
                <a16:creationId xmlns:a16="http://schemas.microsoft.com/office/drawing/2014/main" id="{43D260DD-72A4-407B-9927-B3A8E6A195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1468" y="4149969"/>
            <a:ext cx="33337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9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D8ADB-28B3-4F88-8D12-4D938A4C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Pomoc při uplatňování práv, oprávněných zájmů a obstarávání osobních záležitostí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3B82D3A-1F8B-4F54-BF64-2A69757EBF12}"/>
              </a:ext>
            </a:extLst>
          </p:cNvPr>
          <p:cNvSpPr txBox="1"/>
          <p:nvPr/>
        </p:nvSpPr>
        <p:spPr>
          <a:xfrm>
            <a:off x="838200" y="2281806"/>
            <a:ext cx="35880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Zprostředkování informací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Hospodaření s penězi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Vyúčtování poskytovaných služeb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Jednání o obsahu smlouvy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Vyřizování běžných záležitostí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při řešení konfliktů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827B295-71B9-45A4-A973-CD8B5B501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5" y="4275412"/>
            <a:ext cx="2413224" cy="243700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A221F5F-088A-472D-9AA9-20D1722E07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0906" y="1987054"/>
            <a:ext cx="2766008" cy="19919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CA3D12F-4BF9-4256-B1FE-CC34823EE9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7296" y="4275412"/>
            <a:ext cx="2413224" cy="23975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763DE04-1B9D-4ED2-ACE3-CDFB6187AFF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9500" y="4298211"/>
            <a:ext cx="2638425" cy="243700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33F77AA-1359-489D-A2A6-47A766F81D1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36905" y="4275413"/>
            <a:ext cx="3040570" cy="2437003"/>
          </a:xfrm>
          <a:prstGeom prst="rect">
            <a:avLst/>
          </a:prstGeom>
        </p:spPr>
      </p:pic>
      <p:pic>
        <p:nvPicPr>
          <p:cNvPr id="13" name="Obrázek 12" descr="DSCN38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480" y="2008163"/>
            <a:ext cx="146304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DDF421-8720-46AE-9513-D745EC35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Pomoc při osobní hygieně a poskytnutí podmínek pro osobní hygienu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6138E3D-2FA5-4473-8B5B-1D3A40ED8016}"/>
              </a:ext>
            </a:extLst>
          </p:cNvPr>
          <p:cNvSpPr txBox="1"/>
          <p:nvPr/>
        </p:nvSpPr>
        <p:spPr>
          <a:xfrm>
            <a:off x="1140903" y="2223083"/>
            <a:ext cx="47275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při osobní hygieně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při mytí vlasů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při péči o nehty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při použití WC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při použití inkontinenčních pomůcek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9576393-52F9-47A3-85F8-77C2BB8328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769" y="1682714"/>
            <a:ext cx="2528054" cy="211878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CE196E4-6628-41D0-94E5-76C97CAC5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39" y="3845608"/>
            <a:ext cx="2533650" cy="240665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B83B7D4-EDCB-4D96-999A-F535A50269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91" y="3905039"/>
            <a:ext cx="2676526" cy="240665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A3EB675-32D6-45DB-99DC-B7F27288FA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62" y="1690688"/>
            <a:ext cx="2406113" cy="211878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03C61F56-AE3A-40ED-B89A-CE2A8F56619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8928" y="4040885"/>
            <a:ext cx="2067945" cy="240665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BE51E24B-B2EF-4B60-B7CE-05AD4F1D81E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80768" y="4186538"/>
            <a:ext cx="2528053" cy="21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7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mpolová\Desktop\DSCN3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38" y="2408896"/>
            <a:ext cx="5392309" cy="3475264"/>
          </a:xfrm>
          <a:prstGeom prst="rect">
            <a:avLst/>
          </a:prstGeom>
          <a:noFill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E1AF0D3-4119-407C-BE86-43E9F23871AD}"/>
              </a:ext>
            </a:extLst>
          </p:cNvPr>
          <p:cNvSpPr txBox="1"/>
          <p:nvPr/>
        </p:nvSpPr>
        <p:spPr>
          <a:xfrm>
            <a:off x="1906621" y="700391"/>
            <a:ext cx="68069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dirty="0"/>
              <a:t>Fakultativní činnosti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8F747E6-D2AB-4916-B799-4D13B5095656}"/>
              </a:ext>
            </a:extLst>
          </p:cNvPr>
          <p:cNvSpPr txBox="1"/>
          <p:nvPr/>
        </p:nvSpPr>
        <p:spPr>
          <a:xfrm>
            <a:off x="1215957" y="1902432"/>
            <a:ext cx="5490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použití služebního automobilu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3CC6907-967B-3537-4970-BA98F59FD5BE}"/>
              </a:ext>
            </a:extLst>
          </p:cNvPr>
          <p:cNvSpPr txBox="1"/>
          <p:nvPr/>
        </p:nvSpPr>
        <p:spPr>
          <a:xfrm>
            <a:off x="7707086" y="3611881"/>
            <a:ext cx="38497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/>
              <a:t>12,- Kč/1 kilometr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9BFC3-CBAA-48B1-81A7-98CD8010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Bydlení</a:t>
            </a:r>
            <a:r>
              <a:rPr lang="cs-CZ" sz="1200" dirty="0"/>
              <a:t> </a:t>
            </a:r>
            <a:r>
              <a:rPr lang="cs-CZ" sz="1200" b="1" dirty="0"/>
              <a:t>DOMEK A, B</a:t>
            </a:r>
            <a:endParaRPr lang="cs-CZ" b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B5AF22F-15F9-490A-B61A-6F2B6241F705}"/>
              </a:ext>
            </a:extLst>
          </p:cNvPr>
          <p:cNvSpPr txBox="1"/>
          <p:nvPr/>
        </p:nvSpPr>
        <p:spPr>
          <a:xfrm>
            <a:off x="696286" y="1996580"/>
            <a:ext cx="1898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Kuchyň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Pokoj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Koupelna a WC</a:t>
            </a:r>
          </a:p>
        </p:txBody>
      </p:sp>
      <p:pic>
        <p:nvPicPr>
          <p:cNvPr id="13" name="Obrázek 12" descr="428_8070_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1014" y="511786"/>
            <a:ext cx="3097091" cy="2372092"/>
          </a:xfrm>
          <a:prstGeom prst="rect">
            <a:avLst/>
          </a:prstGeom>
        </p:spPr>
      </p:pic>
      <p:pic>
        <p:nvPicPr>
          <p:cNvPr id="17" name="Obrázek 16" descr="DSCN37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1" y="504091"/>
            <a:ext cx="3130062" cy="2379786"/>
          </a:xfrm>
          <a:prstGeom prst="rect">
            <a:avLst/>
          </a:prstGeom>
        </p:spPr>
      </p:pic>
      <p:pic>
        <p:nvPicPr>
          <p:cNvPr id="18" name="Obrázek 17" descr="DSCN37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7969" y="3798276"/>
            <a:ext cx="2157045" cy="1735015"/>
          </a:xfrm>
          <a:prstGeom prst="rect">
            <a:avLst/>
          </a:prstGeom>
        </p:spPr>
      </p:pic>
      <p:pic>
        <p:nvPicPr>
          <p:cNvPr id="19" name="Obrázek 18" descr="DSCN37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07416" y="3552093"/>
            <a:ext cx="1887415" cy="2540391"/>
          </a:xfrm>
          <a:prstGeom prst="rect">
            <a:avLst/>
          </a:prstGeom>
        </p:spPr>
      </p:pic>
      <p:pic>
        <p:nvPicPr>
          <p:cNvPr id="20" name="Obrázek 19" descr="DSCN37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" y="3776001"/>
            <a:ext cx="2065606" cy="1745567"/>
          </a:xfrm>
          <a:prstGeom prst="rect">
            <a:avLst/>
          </a:prstGeom>
        </p:spPr>
      </p:pic>
      <p:pic>
        <p:nvPicPr>
          <p:cNvPr id="22" name="Obrázek 21" descr="428_8073_t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5970" y="3786554"/>
            <a:ext cx="2297723" cy="1758461"/>
          </a:xfrm>
          <a:prstGeom prst="rect">
            <a:avLst/>
          </a:prstGeom>
        </p:spPr>
      </p:pic>
      <p:pic>
        <p:nvPicPr>
          <p:cNvPr id="11" name="Obrázek 10" descr="DSCN38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85471" y="3810000"/>
            <a:ext cx="1950720" cy="17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7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38889998-D2F2-4F1D-AEB6-0CC9CF636943}"/>
              </a:ext>
            </a:extLst>
          </p:cNvPr>
          <p:cNvSpPr txBox="1"/>
          <p:nvPr/>
        </p:nvSpPr>
        <p:spPr>
          <a:xfrm>
            <a:off x="1278185" y="1054741"/>
            <a:ext cx="3598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Praní prádla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Žehlení prádla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Drobné opravy prádla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Obrázek 6" descr="DSCN3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9648" y="2649414"/>
            <a:ext cx="2103122" cy="2930769"/>
          </a:xfrm>
          <a:prstGeom prst="rect">
            <a:avLst/>
          </a:prstGeom>
        </p:spPr>
      </p:pic>
      <p:pic>
        <p:nvPicPr>
          <p:cNvPr id="8" name="Obrázek 7" descr="428_8072_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9416" y="699356"/>
            <a:ext cx="2991582" cy="2243138"/>
          </a:xfrm>
          <a:prstGeom prst="rect">
            <a:avLst/>
          </a:prstGeom>
        </p:spPr>
      </p:pic>
      <p:pic>
        <p:nvPicPr>
          <p:cNvPr id="9" name="Obrázek 8" descr="DSCN37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0362" y="3598985"/>
            <a:ext cx="2569699" cy="1839350"/>
          </a:xfrm>
          <a:prstGeom prst="rect">
            <a:avLst/>
          </a:prstGeom>
        </p:spPr>
      </p:pic>
      <p:pic>
        <p:nvPicPr>
          <p:cNvPr id="10" name="Obrázek 9" descr="DSCN37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8216" y="3528647"/>
            <a:ext cx="2475914" cy="183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9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A502C4-DBCA-4411-B1A5-44F22262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Strava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1E4FEF-55C1-44E3-B543-DAE632E142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98" y="884941"/>
            <a:ext cx="3240002" cy="254405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281AC45-AD2F-46B6-BB8F-BD64046110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05" y="3634794"/>
            <a:ext cx="3265296" cy="269549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D908D5-FC3F-428A-9AAA-ABA195F50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40" y="3634794"/>
            <a:ext cx="3240001" cy="270700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21DE3CF-327D-48C6-A727-62C288E4A4FB}"/>
              </a:ext>
            </a:extLst>
          </p:cNvPr>
          <p:cNvSpPr txBox="1"/>
          <p:nvPr/>
        </p:nvSpPr>
        <p:spPr>
          <a:xfrm>
            <a:off x="678020" y="1690688"/>
            <a:ext cx="3299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Zajištění obědů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Pomoc s přípravou stravy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Pomoc při nákupu potravin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Zajištění celodenní stravy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083A04-2F00-4B50-AB72-F95B8D6E848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677" y="3273425"/>
            <a:ext cx="3800475" cy="3056868"/>
          </a:xfrm>
          <a:prstGeom prst="rect">
            <a:avLst/>
          </a:prstGeom>
        </p:spPr>
      </p:pic>
      <p:pic>
        <p:nvPicPr>
          <p:cNvPr id="9" name="Obrázek 8" descr="DSCN37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2338" y="890954"/>
            <a:ext cx="3188677" cy="25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2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CB46C-4464-459F-A428-2B73756F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Pomoc při zajištění chodu v domácnosti</a:t>
            </a:r>
            <a:br>
              <a:rPr lang="cs-CZ" dirty="0"/>
            </a:b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B4F8C52-D96B-4E22-B6BD-15AAA9DBAD40}"/>
              </a:ext>
            </a:extLst>
          </p:cNvPr>
          <p:cNvSpPr txBox="1"/>
          <p:nvPr/>
        </p:nvSpPr>
        <p:spPr>
          <a:xfrm>
            <a:off x="1098258" y="1690688"/>
            <a:ext cx="21966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při úklidu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Opravy v bytě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Údržba spotřebičů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18FD295-3E96-470F-AC42-9AA33E35D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710" y="1378744"/>
            <a:ext cx="2948690" cy="23084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8B25E0E-FC84-4DCD-BFD6-6A93D36B7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37" y="1382553"/>
            <a:ext cx="3048938" cy="23084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217F456-BCFE-4EBE-AAD5-16DC3C4DE4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52" y="3877145"/>
            <a:ext cx="2481559" cy="250144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3714441-5327-43E5-9CAE-E94AB6F8F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486" y="3877146"/>
            <a:ext cx="2611588" cy="2501446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7457528D-D68D-486B-8BC8-1CC6E5A0A02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4794" y="3997535"/>
            <a:ext cx="2555570" cy="2381057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CD7526FA-8375-417E-9452-02FA454210A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06764" y="2588033"/>
            <a:ext cx="2312967" cy="2280285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40D5BB3B-1276-4AF4-8AFF-C9EFA14C8D4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75199" y="3862204"/>
            <a:ext cx="1905000" cy="250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7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4C4DF3C-31BA-4A85-ABAA-FCAF297F8E70}"/>
              </a:ext>
            </a:extLst>
          </p:cNvPr>
          <p:cNvSpPr txBox="1"/>
          <p:nvPr/>
        </p:nvSpPr>
        <p:spPr>
          <a:xfrm>
            <a:off x="746620" y="1222310"/>
            <a:ext cx="3127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Pomoc s nakupováním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Pomoc s penězi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Pomoc s léky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90930D-3E46-4AA3-B159-C51293ABAA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30" y="3719711"/>
            <a:ext cx="3498790" cy="246717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1795134-8BA7-41CB-B603-1A15C8004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30" y="671119"/>
            <a:ext cx="3498790" cy="275788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0BC32EB-5512-4B4F-8E06-2EA8C2F15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12" y="3719711"/>
            <a:ext cx="3674141" cy="246717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0A1AD38-8273-41E6-BF2A-BCC290CD1B0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8937" y="2239769"/>
            <a:ext cx="3340898" cy="3395921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CEE2A074-49B4-4AFB-AC0F-28969816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97" y="581477"/>
            <a:ext cx="2847522" cy="284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8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C716E08-2B73-426E-A5EB-7D31585BD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Výchovné, vzdělávací a aktivizační činnosti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0F3D4DF-F4C8-4A49-8CA2-6325BE35A402}"/>
              </a:ext>
            </a:extLst>
          </p:cNvPr>
          <p:cNvSpPr txBox="1"/>
          <p:nvPr/>
        </p:nvSpPr>
        <p:spPr>
          <a:xfrm>
            <a:off x="1057013" y="2114025"/>
            <a:ext cx="54073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v komunikaci (opatrovníci, lékaři, odborníci)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Kontakt s rodinou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v orientace v neznámém 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při vzdělávání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v partnerských vztazích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při hledání zaměstnání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při zajištění návazných služeb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1C24D54-C8AF-44AC-9FC1-EEFA50D673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2" y="4640463"/>
            <a:ext cx="2322351" cy="185241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9C49477-C82A-4DE6-A772-6E8723A4B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388" y="1866857"/>
            <a:ext cx="3406629" cy="213783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E3A515E-A5B9-4A78-98ED-F4C152E4CC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1065" y="4640463"/>
            <a:ext cx="2164361" cy="185241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6A75650-5B4F-4281-841B-BC775D9B4D2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49968" y="4640463"/>
            <a:ext cx="1657350" cy="17526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8F18894-15F5-4E15-95A3-C4547D43DFB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0263" y="4640463"/>
            <a:ext cx="1657350" cy="1919723"/>
          </a:xfrm>
          <a:prstGeom prst="rect">
            <a:avLst/>
          </a:prstGeom>
        </p:spPr>
      </p:pic>
      <p:pic>
        <p:nvPicPr>
          <p:cNvPr id="11" name="Obrázek 10" descr="DSCN37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62885" y="4654062"/>
            <a:ext cx="22648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4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2C72DED-CB7C-4E63-9B13-EB4C4AE22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Zprostředkování kontaktu se společenským prostředím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D437B81-30A1-4745-8FE0-D80663FCF7CE}"/>
              </a:ext>
            </a:extLst>
          </p:cNvPr>
          <p:cNvSpPr txBox="1"/>
          <p:nvPr/>
        </p:nvSpPr>
        <p:spPr>
          <a:xfrm>
            <a:off x="666572" y="1820506"/>
            <a:ext cx="55804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Doprovod k lékaři, do zaměstnání…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Využívání běžných služeb – kadeřnice, pedikúra, masáže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Doprovod na společenské a kulturní akce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Zajištění oslav, setkání s přáteli a rodinou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Pomoc při cestování (autobus, vlak…)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4F2BF19-A6BD-4601-9455-4935481C52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339" y="4118069"/>
            <a:ext cx="2582685" cy="243779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E7018D2-A63E-4128-AC4D-64F26AD41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05" y="4118068"/>
            <a:ext cx="2582686" cy="24377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97A9499-8608-450A-B608-B1EB6512AD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6357" y="1825388"/>
            <a:ext cx="2614933" cy="195505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DBD9365-F795-47B0-A5BD-EB250D647CA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37492" y="1820506"/>
            <a:ext cx="2614932" cy="195994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70548B9-18C2-438C-AFF9-1C38B02A54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2" y="4118068"/>
            <a:ext cx="2419261" cy="243779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C8DE7FE-041E-4A14-94BA-254F6FC885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4917" y="4118068"/>
            <a:ext cx="2367640" cy="24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0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6A2F1-0D85-4FE7-81CE-77388D10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Sociálně terapeutické činnosti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73B134C-2379-4F99-8CCE-24322335F235}"/>
              </a:ext>
            </a:extLst>
          </p:cNvPr>
          <p:cNvSpPr txBox="1"/>
          <p:nvPr/>
        </p:nvSpPr>
        <p:spPr>
          <a:xfrm>
            <a:off x="1459683" y="2256639"/>
            <a:ext cx="3313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Nácvik při užívání léků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Nácvik vaření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Nácvik praní a péče o prádlo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Nácvik při obsluze spotřebičů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7BFF0D-3E73-49B9-BE99-1ED8E4202E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6250" y="1549325"/>
            <a:ext cx="3232384" cy="238226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008C524-450C-4AFD-9CF7-8ECA9FFFA1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039" y="4211273"/>
            <a:ext cx="2462607" cy="228160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70EE4B6-1E69-4423-A3BC-6F195BF6C4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6975" y="4245873"/>
            <a:ext cx="2651095" cy="22470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5254E7-C371-4EDB-B321-B8C22CE52E5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53331" y="4211273"/>
            <a:ext cx="3157057" cy="2667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CE393FA-5568-4760-8F1C-59E274BB0E8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36027" y="4211273"/>
            <a:ext cx="2462607" cy="24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488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251</Words>
  <Application>Microsoft Office PowerPoint</Application>
  <PresentationFormat>Širokoúhlá obrazovka</PresentationFormat>
  <Paragraphs>59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Poskytované služby,  základní činnosti</vt:lpstr>
      <vt:lpstr>Bydlení DOMEK A, B</vt:lpstr>
      <vt:lpstr>Prezentace aplikace PowerPoint</vt:lpstr>
      <vt:lpstr>Strava</vt:lpstr>
      <vt:lpstr>Pomoc při zajištění chodu v domácnosti </vt:lpstr>
      <vt:lpstr>Prezentace aplikace PowerPoint</vt:lpstr>
      <vt:lpstr>Výchovné, vzdělávací a aktivizační činnosti</vt:lpstr>
      <vt:lpstr>Zprostředkování kontaktu se společenským prostředím</vt:lpstr>
      <vt:lpstr>Sociálně terapeutické činnosti</vt:lpstr>
      <vt:lpstr>Pomoc při uplatňování práv, oprávněných zájmů a obstarávání osobních záležitostí</vt:lpstr>
      <vt:lpstr>Pomoc při osobní hygieně a poskytnutí podmínek pro osobní hygienu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ssl uh</dc:creator>
  <cp:lastModifiedBy>Mgr. Bc. Pavla Konečná</cp:lastModifiedBy>
  <cp:revision>64</cp:revision>
  <dcterms:created xsi:type="dcterms:W3CDTF">2017-11-30T12:45:52Z</dcterms:created>
  <dcterms:modified xsi:type="dcterms:W3CDTF">2023-10-18T08:18:36Z</dcterms:modified>
</cp:coreProperties>
</file>